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90" r:id="rId4"/>
    <p:sldId id="291" r:id="rId5"/>
    <p:sldId id="307" r:id="rId6"/>
    <p:sldId id="324" r:id="rId7"/>
    <p:sldId id="345" r:id="rId8"/>
    <p:sldId id="342" r:id="rId9"/>
    <p:sldId id="346" r:id="rId10"/>
    <p:sldId id="343" r:id="rId11"/>
    <p:sldId id="260" r:id="rId12"/>
    <p:sldId id="348" r:id="rId13"/>
    <p:sldId id="344" r:id="rId14"/>
    <p:sldId id="347" r:id="rId15"/>
    <p:sldId id="259" r:id="rId16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0A2B"/>
    <a:srgbClr val="426C77"/>
    <a:srgbClr val="687DB0"/>
    <a:srgbClr val="D0BC8C"/>
    <a:srgbClr val="326489"/>
    <a:srgbClr val="4BA5B6"/>
    <a:srgbClr val="D3BF8F"/>
    <a:srgbClr val="8B9DAB"/>
    <a:srgbClr val="386486"/>
    <a:srgbClr val="2C5B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E25751-0EC2-4D0E-A157-0315F3BA6126}" v="311" dt="2023-12-09T15:31:35.7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275" y="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昕雨 乔" userId="98c8208bcb18e747" providerId="LiveId" clId="{C3E25751-0EC2-4D0E-A157-0315F3BA6126}"/>
    <pc:docChg chg="undo custSel delSld modSld">
      <pc:chgData name="昕雨 乔" userId="98c8208bcb18e747" providerId="LiveId" clId="{C3E25751-0EC2-4D0E-A157-0315F3BA6126}" dt="2023-12-09T15:32:00.675" v="1005" actId="2696"/>
      <pc:docMkLst>
        <pc:docMk/>
      </pc:docMkLst>
      <pc:sldChg chg="delSp modSp mod">
        <pc:chgData name="昕雨 乔" userId="98c8208bcb18e747" providerId="LiveId" clId="{C3E25751-0EC2-4D0E-A157-0315F3BA6126}" dt="2023-12-09T15:31:42.056" v="1004" actId="1076"/>
        <pc:sldMkLst>
          <pc:docMk/>
          <pc:sldMk cId="0" sldId="260"/>
        </pc:sldMkLst>
        <pc:spChg chg="del mod">
          <ac:chgData name="昕雨 乔" userId="98c8208bcb18e747" providerId="LiveId" clId="{C3E25751-0EC2-4D0E-A157-0315F3BA6126}" dt="2023-12-09T15:30:19.055" v="983"/>
          <ac:spMkLst>
            <pc:docMk/>
            <pc:sldMk cId="0" sldId="260"/>
            <ac:spMk id="10" creationId="{00000000-0000-0000-0000-000000000000}"/>
          </ac:spMkLst>
        </pc:spChg>
        <pc:spChg chg="mod">
          <ac:chgData name="昕雨 乔" userId="98c8208bcb18e747" providerId="LiveId" clId="{C3E25751-0EC2-4D0E-A157-0315F3BA6126}" dt="2023-12-09T15:18:38.657" v="631" actId="1076"/>
          <ac:spMkLst>
            <pc:docMk/>
            <pc:sldMk cId="0" sldId="260"/>
            <ac:spMk id="11" creationId="{00000000-0000-0000-0000-000000000000}"/>
          </ac:spMkLst>
        </pc:spChg>
        <pc:spChg chg="mod">
          <ac:chgData name="昕雨 乔" userId="98c8208bcb18e747" providerId="LiveId" clId="{C3E25751-0EC2-4D0E-A157-0315F3BA6126}" dt="2023-12-09T15:31:42.056" v="1004" actId="1076"/>
          <ac:spMkLst>
            <pc:docMk/>
            <pc:sldMk cId="0" sldId="260"/>
            <ac:spMk id="12" creationId="{00000000-0000-0000-0000-000000000000}"/>
          </ac:spMkLst>
        </pc:spChg>
        <pc:spChg chg="del mod">
          <ac:chgData name="昕雨 乔" userId="98c8208bcb18e747" providerId="LiveId" clId="{C3E25751-0EC2-4D0E-A157-0315F3BA6126}" dt="2023-12-09T15:28:34.448" v="946"/>
          <ac:spMkLst>
            <pc:docMk/>
            <pc:sldMk cId="0" sldId="260"/>
            <ac:spMk id="15" creationId="{00000000-0000-0000-0000-000000000000}"/>
          </ac:spMkLst>
        </pc:spChg>
        <pc:picChg chg="mod">
          <ac:chgData name="昕雨 乔" userId="98c8208bcb18e747" providerId="LiveId" clId="{C3E25751-0EC2-4D0E-A157-0315F3BA6126}" dt="2023-12-09T15:28:03.601" v="940" actId="1076"/>
          <ac:picMkLst>
            <pc:docMk/>
            <pc:sldMk cId="0" sldId="260"/>
            <ac:picMk id="2" creationId="{00000000-0000-0000-0000-000000000000}"/>
          </ac:picMkLst>
        </pc:picChg>
        <pc:picChg chg="mod">
          <ac:chgData name="昕雨 乔" userId="98c8208bcb18e747" providerId="LiveId" clId="{C3E25751-0EC2-4D0E-A157-0315F3BA6126}" dt="2023-12-09T15:18:36.491" v="630" actId="1076"/>
          <ac:picMkLst>
            <pc:docMk/>
            <pc:sldMk cId="0" sldId="260"/>
            <ac:picMk id="13" creationId="{00000000-0000-0000-0000-000000000000}"/>
          </ac:picMkLst>
        </pc:picChg>
      </pc:sldChg>
      <pc:sldChg chg="del">
        <pc:chgData name="昕雨 乔" userId="98c8208bcb18e747" providerId="LiveId" clId="{C3E25751-0EC2-4D0E-A157-0315F3BA6126}" dt="2023-12-09T15:32:00.675" v="1005" actId="2696"/>
        <pc:sldMkLst>
          <pc:docMk/>
          <pc:sldMk cId="0" sldId="272"/>
        </pc:sldMkLst>
      </pc:sldChg>
      <pc:sldChg chg="addSp modSp mod">
        <pc:chgData name="昕雨 乔" userId="98c8208bcb18e747" providerId="LiveId" clId="{C3E25751-0EC2-4D0E-A157-0315F3BA6126}" dt="2023-12-09T12:07:19.222" v="92" actId="2711"/>
        <pc:sldMkLst>
          <pc:docMk/>
          <pc:sldMk cId="0" sldId="342"/>
        </pc:sldMkLst>
        <pc:spChg chg="add mod">
          <ac:chgData name="昕雨 乔" userId="98c8208bcb18e747" providerId="LiveId" clId="{C3E25751-0EC2-4D0E-A157-0315F3BA6126}" dt="2023-12-09T12:06:43.957" v="86" actId="1076"/>
          <ac:spMkLst>
            <pc:docMk/>
            <pc:sldMk cId="0" sldId="342"/>
            <ac:spMk id="2" creationId="{11CB1AF6-6294-8435-39FB-293D290CC59E}"/>
          </ac:spMkLst>
        </pc:spChg>
        <pc:spChg chg="mod">
          <ac:chgData name="昕雨 乔" userId="98c8208bcb18e747" providerId="LiveId" clId="{C3E25751-0EC2-4D0E-A157-0315F3BA6126}" dt="2023-12-09T12:06:23.436" v="80" actId="207"/>
          <ac:spMkLst>
            <pc:docMk/>
            <pc:sldMk cId="0" sldId="342"/>
            <ac:spMk id="25" creationId="{00000000-0000-0000-0000-000000000000}"/>
          </ac:spMkLst>
        </pc:spChg>
        <pc:spChg chg="mod">
          <ac:chgData name="昕雨 乔" userId="98c8208bcb18e747" providerId="LiveId" clId="{C3E25751-0EC2-4D0E-A157-0315F3BA6126}" dt="2023-12-09T12:07:19.222" v="92" actId="2711"/>
          <ac:spMkLst>
            <pc:docMk/>
            <pc:sldMk cId="0" sldId="342"/>
            <ac:spMk id="26" creationId="{00000000-0000-0000-0000-000000000000}"/>
          </ac:spMkLst>
        </pc:spChg>
        <pc:spChg chg="mod">
          <ac:chgData name="昕雨 乔" userId="98c8208bcb18e747" providerId="LiveId" clId="{C3E25751-0EC2-4D0E-A157-0315F3BA6126}" dt="2023-12-09T12:06:28.416" v="81" actId="207"/>
          <ac:spMkLst>
            <pc:docMk/>
            <pc:sldMk cId="0" sldId="342"/>
            <ac:spMk id="27" creationId="{00000000-0000-0000-0000-000000000000}"/>
          </ac:spMkLst>
        </pc:spChg>
      </pc:sldChg>
      <pc:sldChg chg="addSp delSp modSp mod">
        <pc:chgData name="昕雨 乔" userId="98c8208bcb18e747" providerId="LiveId" clId="{C3E25751-0EC2-4D0E-A157-0315F3BA6126}" dt="2023-12-09T15:26:59.648" v="929" actId="1076"/>
        <pc:sldMkLst>
          <pc:docMk/>
          <pc:sldMk cId="0" sldId="343"/>
        </pc:sldMkLst>
        <pc:spChg chg="add del">
          <ac:chgData name="昕雨 乔" userId="98c8208bcb18e747" providerId="LiveId" clId="{C3E25751-0EC2-4D0E-A157-0315F3BA6126}" dt="2023-12-09T15:05:18.463" v="457"/>
          <ac:spMkLst>
            <pc:docMk/>
            <pc:sldMk cId="0" sldId="343"/>
            <ac:spMk id="2" creationId="{4DACFCF7-5287-F3D5-6CF5-1B95AC61292F}"/>
          </ac:spMkLst>
        </pc:spChg>
        <pc:spChg chg="mod">
          <ac:chgData name="昕雨 乔" userId="98c8208bcb18e747" providerId="LiveId" clId="{C3E25751-0EC2-4D0E-A157-0315F3BA6126}" dt="2023-12-09T15:00:37.636" v="341" actId="255"/>
          <ac:spMkLst>
            <pc:docMk/>
            <pc:sldMk cId="0" sldId="343"/>
            <ac:spMk id="9" creationId="{00000000-0000-0000-0000-000000000000}"/>
          </ac:spMkLst>
        </pc:spChg>
        <pc:spChg chg="mod">
          <ac:chgData name="昕雨 乔" userId="98c8208bcb18e747" providerId="LiveId" clId="{C3E25751-0EC2-4D0E-A157-0315F3BA6126}" dt="2023-12-09T15:13:44.172" v="596" actId="948"/>
          <ac:spMkLst>
            <pc:docMk/>
            <pc:sldMk cId="0" sldId="343"/>
            <ac:spMk id="15" creationId="{00000000-0000-0000-0000-000000000000}"/>
          </ac:spMkLst>
        </pc:spChg>
        <pc:spChg chg="mod">
          <ac:chgData name="昕雨 乔" userId="98c8208bcb18e747" providerId="LiveId" clId="{C3E25751-0EC2-4D0E-A157-0315F3BA6126}" dt="2023-12-09T15:21:46.483" v="726" actId="1076"/>
          <ac:spMkLst>
            <pc:docMk/>
            <pc:sldMk cId="0" sldId="343"/>
            <ac:spMk id="16" creationId="{00000000-0000-0000-0000-000000000000}"/>
          </ac:spMkLst>
        </pc:spChg>
        <pc:spChg chg="mod">
          <ac:chgData name="昕雨 乔" userId="98c8208bcb18e747" providerId="LiveId" clId="{C3E25751-0EC2-4D0E-A157-0315F3BA6126}" dt="2023-12-09T15:26:51.944" v="928"/>
          <ac:spMkLst>
            <pc:docMk/>
            <pc:sldMk cId="0" sldId="343"/>
            <ac:spMk id="17" creationId="{00000000-0000-0000-0000-000000000000}"/>
          </ac:spMkLst>
        </pc:spChg>
        <pc:spChg chg="mod">
          <ac:chgData name="昕雨 乔" userId="98c8208bcb18e747" providerId="LiveId" clId="{C3E25751-0EC2-4D0E-A157-0315F3BA6126}" dt="2023-12-09T15:26:59.648" v="929" actId="1076"/>
          <ac:spMkLst>
            <pc:docMk/>
            <pc:sldMk cId="0" sldId="343"/>
            <ac:spMk id="18" creationId="{00000000-0000-0000-0000-000000000000}"/>
          </ac:spMkLst>
        </pc:spChg>
        <pc:spChg chg="mod">
          <ac:chgData name="昕雨 乔" userId="98c8208bcb18e747" providerId="LiveId" clId="{C3E25751-0EC2-4D0E-A157-0315F3BA6126}" dt="2023-12-09T15:15:03.218" v="605" actId="1076"/>
          <ac:spMkLst>
            <pc:docMk/>
            <pc:sldMk cId="0" sldId="343"/>
            <ac:spMk id="19" creationId="{00000000-0000-0000-0000-000000000000}"/>
          </ac:spMkLst>
        </pc:spChg>
      </pc:sldChg>
      <pc:sldChg chg="addSp modSp mod">
        <pc:chgData name="昕雨 乔" userId="98c8208bcb18e747" providerId="LiveId" clId="{C3E25751-0EC2-4D0E-A157-0315F3BA6126}" dt="2023-12-09T15:16:46.688" v="618" actId="1076"/>
        <pc:sldMkLst>
          <pc:docMk/>
          <pc:sldMk cId="0" sldId="346"/>
        </pc:sldMkLst>
        <pc:spChg chg="add mod">
          <ac:chgData name="昕雨 乔" userId="98c8208bcb18e747" providerId="LiveId" clId="{C3E25751-0EC2-4D0E-A157-0315F3BA6126}" dt="2023-12-09T14:54:21.470" v="324" actId="255"/>
          <ac:spMkLst>
            <pc:docMk/>
            <pc:sldMk cId="0" sldId="346"/>
            <ac:spMk id="5" creationId="{5126165E-E235-CF75-77D1-2C854C36E59C}"/>
          </ac:spMkLst>
        </pc:spChg>
        <pc:spChg chg="mod">
          <ac:chgData name="昕雨 乔" userId="98c8208bcb18e747" providerId="LiveId" clId="{C3E25751-0EC2-4D0E-A157-0315F3BA6126}" dt="2023-12-09T12:08:35.246" v="101" actId="108"/>
          <ac:spMkLst>
            <pc:docMk/>
            <pc:sldMk cId="0" sldId="346"/>
            <ac:spMk id="17" creationId="{00000000-0000-0000-0000-000000000000}"/>
          </ac:spMkLst>
        </pc:spChg>
        <pc:spChg chg="mod">
          <ac:chgData name="昕雨 乔" userId="98c8208bcb18e747" providerId="LiveId" clId="{C3E25751-0EC2-4D0E-A157-0315F3BA6126}" dt="2023-12-09T14:50:49.394" v="280" actId="207"/>
          <ac:spMkLst>
            <pc:docMk/>
            <pc:sldMk cId="0" sldId="346"/>
            <ac:spMk id="38" creationId="{00000000-0000-0000-0000-000000000000}"/>
          </ac:spMkLst>
        </pc:spChg>
        <pc:spChg chg="mod">
          <ac:chgData name="昕雨 乔" userId="98c8208bcb18e747" providerId="LiveId" clId="{C3E25751-0EC2-4D0E-A157-0315F3BA6126}" dt="2023-12-09T14:52:45.732" v="304" actId="21"/>
          <ac:spMkLst>
            <pc:docMk/>
            <pc:sldMk cId="0" sldId="346"/>
            <ac:spMk id="39" creationId="{00000000-0000-0000-0000-000000000000}"/>
          </ac:spMkLst>
        </pc:spChg>
        <pc:spChg chg="mod">
          <ac:chgData name="昕雨 乔" userId="98c8208bcb18e747" providerId="LiveId" clId="{C3E25751-0EC2-4D0E-A157-0315F3BA6126}" dt="2023-12-09T15:16:46.688" v="618" actId="1076"/>
          <ac:spMkLst>
            <pc:docMk/>
            <pc:sldMk cId="0" sldId="346"/>
            <ac:spMk id="40" creationId="{00000000-0000-0000-0000-000000000000}"/>
          </ac:spMkLst>
        </pc:spChg>
      </pc:sldChg>
      <pc:sldChg chg="delSp modSp mod">
        <pc:chgData name="昕雨 乔" userId="98c8208bcb18e747" providerId="LiveId" clId="{C3E25751-0EC2-4D0E-A157-0315F3BA6126}" dt="2023-12-09T15:31:11.418" v="985" actId="20577"/>
        <pc:sldMkLst>
          <pc:docMk/>
          <pc:sldMk cId="0" sldId="347"/>
        </pc:sldMkLst>
        <pc:spChg chg="mod">
          <ac:chgData name="昕雨 乔" userId="98c8208bcb18e747" providerId="LiveId" clId="{C3E25751-0EC2-4D0E-A157-0315F3BA6126}" dt="2023-12-09T15:31:11.418" v="985" actId="20577"/>
          <ac:spMkLst>
            <pc:docMk/>
            <pc:sldMk cId="0" sldId="347"/>
            <ac:spMk id="2" creationId="{00000000-0000-0000-0000-000000000000}"/>
          </ac:spMkLst>
        </pc:spChg>
        <pc:spChg chg="mod">
          <ac:chgData name="昕雨 乔" userId="98c8208bcb18e747" providerId="LiveId" clId="{C3E25751-0EC2-4D0E-A157-0315F3BA6126}" dt="2023-12-09T15:29:11.170" v="954" actId="1076"/>
          <ac:spMkLst>
            <pc:docMk/>
            <pc:sldMk cId="0" sldId="347"/>
            <ac:spMk id="3" creationId="{00000000-0000-0000-0000-000000000000}"/>
          </ac:spMkLst>
        </pc:spChg>
        <pc:spChg chg="del mod">
          <ac:chgData name="昕雨 乔" userId="98c8208bcb18e747" providerId="LiveId" clId="{C3E25751-0EC2-4D0E-A157-0315F3BA6126}" dt="2023-12-09T15:29:59.117" v="972"/>
          <ac:spMkLst>
            <pc:docMk/>
            <pc:sldMk cId="0" sldId="347"/>
            <ac:spMk id="6" creationId="{00000000-0000-0000-0000-000000000000}"/>
          </ac:spMkLst>
        </pc:spChg>
        <pc:spChg chg="del mod">
          <ac:chgData name="昕雨 乔" userId="98c8208bcb18e747" providerId="LiveId" clId="{C3E25751-0EC2-4D0E-A157-0315F3BA6126}" dt="2023-12-09T15:29:59.117" v="974"/>
          <ac:spMkLst>
            <pc:docMk/>
            <pc:sldMk cId="0" sldId="347"/>
            <ac:spMk id="12" creationId="{00000000-0000-0000-0000-000000000000}"/>
          </ac:spMkLst>
        </pc:spChg>
        <pc:spChg chg="mod">
          <ac:chgData name="昕雨 乔" userId="98c8208bcb18e747" providerId="LiveId" clId="{C3E25751-0EC2-4D0E-A157-0315F3BA6126}" dt="2023-12-09T15:29:57.616" v="970" actId="1076"/>
          <ac:spMkLst>
            <pc:docMk/>
            <pc:sldMk cId="0" sldId="347"/>
            <ac:spMk id="17" creationId="{00000000-0000-0000-0000-000000000000}"/>
          </ac:spMkLst>
        </pc:spChg>
        <pc:picChg chg="mod">
          <ac:chgData name="昕雨 乔" userId="98c8208bcb18e747" providerId="LiveId" clId="{C3E25751-0EC2-4D0E-A157-0315F3BA6126}" dt="2023-12-09T15:29:34.978" v="961" actId="1076"/>
          <ac:picMkLst>
            <pc:docMk/>
            <pc:sldMk cId="0" sldId="347"/>
            <ac:picMk id="18" creationId="{00000000-0000-0000-0000-000000000000}"/>
          </ac:picMkLst>
        </pc:picChg>
      </pc:sldChg>
      <pc:sldChg chg="del">
        <pc:chgData name="昕雨 乔" userId="98c8208bcb18e747" providerId="LiveId" clId="{C3E25751-0EC2-4D0E-A157-0315F3BA6126}" dt="2023-12-09T14:49:05.888" v="254" actId="2696"/>
        <pc:sldMkLst>
          <pc:docMk/>
          <pc:sldMk cId="0" sldId="349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13" Type="http://schemas.openxmlformats.org/officeDocument/2006/relationships/image" Target="../media/image5.png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3.png"/><Relationship Id="rId5" Type="http://schemas.openxmlformats.org/officeDocument/2006/relationships/tags" Target="../tags/tag6.xml"/><Relationship Id="rId10" Type="http://schemas.openxmlformats.org/officeDocument/2006/relationships/image" Target="../media/image2.png"/><Relationship Id="rId4" Type="http://schemas.openxmlformats.org/officeDocument/2006/relationships/tags" Target="../tags/tag5.xml"/><Relationship Id="rId9" Type="http://schemas.openxmlformats.org/officeDocument/2006/relationships/image" Target="../media/image1.png"/><Relationship Id="rId1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tags" Target="../tags/tag145.xml"/><Relationship Id="rId18" Type="http://schemas.openxmlformats.org/officeDocument/2006/relationships/tags" Target="../tags/tag150.xml"/><Relationship Id="rId26" Type="http://schemas.openxmlformats.org/officeDocument/2006/relationships/tags" Target="../tags/tag158.xml"/><Relationship Id="rId39" Type="http://schemas.openxmlformats.org/officeDocument/2006/relationships/image" Target="../media/image40.png"/><Relationship Id="rId21" Type="http://schemas.openxmlformats.org/officeDocument/2006/relationships/tags" Target="../tags/tag153.xml"/><Relationship Id="rId34" Type="http://schemas.openxmlformats.org/officeDocument/2006/relationships/image" Target="../media/image36.png"/><Relationship Id="rId42" Type="http://schemas.openxmlformats.org/officeDocument/2006/relationships/image" Target="../media/image42.png"/><Relationship Id="rId7" Type="http://schemas.openxmlformats.org/officeDocument/2006/relationships/tags" Target="../tags/tag139.xml"/><Relationship Id="rId2" Type="http://schemas.openxmlformats.org/officeDocument/2006/relationships/tags" Target="../tags/tag134.xml"/><Relationship Id="rId16" Type="http://schemas.openxmlformats.org/officeDocument/2006/relationships/tags" Target="../tags/tag148.xml"/><Relationship Id="rId29" Type="http://schemas.openxmlformats.org/officeDocument/2006/relationships/slideLayout" Target="../slideLayouts/slideLayout1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24" Type="http://schemas.openxmlformats.org/officeDocument/2006/relationships/tags" Target="../tags/tag156.xml"/><Relationship Id="rId32" Type="http://schemas.openxmlformats.org/officeDocument/2006/relationships/image" Target="../media/image33.png"/><Relationship Id="rId37" Type="http://schemas.openxmlformats.org/officeDocument/2006/relationships/image" Target="../media/image38.png"/><Relationship Id="rId40" Type="http://schemas.openxmlformats.org/officeDocument/2006/relationships/hyperlink" Target="https://github.com/ErinwithBMQ/hrd/blob/main/function.md" TargetMode="External"/><Relationship Id="rId45" Type="http://schemas.openxmlformats.org/officeDocument/2006/relationships/image" Target="../media/image45.png"/><Relationship Id="rId5" Type="http://schemas.openxmlformats.org/officeDocument/2006/relationships/tags" Target="../tags/tag137.xml"/><Relationship Id="rId15" Type="http://schemas.openxmlformats.org/officeDocument/2006/relationships/tags" Target="../tags/tag147.xml"/><Relationship Id="rId23" Type="http://schemas.openxmlformats.org/officeDocument/2006/relationships/tags" Target="../tags/tag155.xml"/><Relationship Id="rId28" Type="http://schemas.openxmlformats.org/officeDocument/2006/relationships/tags" Target="../tags/tag160.xml"/><Relationship Id="rId36" Type="http://schemas.openxmlformats.org/officeDocument/2006/relationships/image" Target="../media/image37.png"/><Relationship Id="rId10" Type="http://schemas.openxmlformats.org/officeDocument/2006/relationships/tags" Target="../tags/tag142.xml"/><Relationship Id="rId19" Type="http://schemas.openxmlformats.org/officeDocument/2006/relationships/tags" Target="../tags/tag151.xml"/><Relationship Id="rId31" Type="http://schemas.openxmlformats.org/officeDocument/2006/relationships/image" Target="../media/image8.png"/><Relationship Id="rId44" Type="http://schemas.openxmlformats.org/officeDocument/2006/relationships/image" Target="../media/image44.jpeg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tags" Target="../tags/tag146.xml"/><Relationship Id="rId22" Type="http://schemas.openxmlformats.org/officeDocument/2006/relationships/tags" Target="../tags/tag154.xml"/><Relationship Id="rId27" Type="http://schemas.openxmlformats.org/officeDocument/2006/relationships/tags" Target="../tags/tag159.xml"/><Relationship Id="rId30" Type="http://schemas.openxmlformats.org/officeDocument/2006/relationships/image" Target="../media/image28.png"/><Relationship Id="rId35" Type="http://schemas.openxmlformats.org/officeDocument/2006/relationships/image" Target="../media/image35.png"/><Relationship Id="rId43" Type="http://schemas.openxmlformats.org/officeDocument/2006/relationships/image" Target="../media/image43.png"/><Relationship Id="rId8" Type="http://schemas.openxmlformats.org/officeDocument/2006/relationships/tags" Target="../tags/tag140.xml"/><Relationship Id="rId3" Type="http://schemas.openxmlformats.org/officeDocument/2006/relationships/tags" Target="../tags/tag135.xml"/><Relationship Id="rId12" Type="http://schemas.openxmlformats.org/officeDocument/2006/relationships/tags" Target="../tags/tag144.xml"/><Relationship Id="rId17" Type="http://schemas.openxmlformats.org/officeDocument/2006/relationships/tags" Target="../tags/tag149.xml"/><Relationship Id="rId25" Type="http://schemas.openxmlformats.org/officeDocument/2006/relationships/tags" Target="../tags/tag157.xml"/><Relationship Id="rId33" Type="http://schemas.openxmlformats.org/officeDocument/2006/relationships/image" Target="../media/image34.png"/><Relationship Id="rId38" Type="http://schemas.openxmlformats.org/officeDocument/2006/relationships/image" Target="../media/image39.png"/><Relationship Id="rId46" Type="http://schemas.openxmlformats.org/officeDocument/2006/relationships/image" Target="../media/image46.png"/><Relationship Id="rId20" Type="http://schemas.openxmlformats.org/officeDocument/2006/relationships/tags" Target="../tags/tag152.xml"/><Relationship Id="rId41" Type="http://schemas.openxmlformats.org/officeDocument/2006/relationships/image" Target="../media/image41.png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tags" Target="../tags/tag173.xml"/><Relationship Id="rId18" Type="http://schemas.openxmlformats.org/officeDocument/2006/relationships/tags" Target="../tags/tag178.xml"/><Relationship Id="rId26" Type="http://schemas.openxmlformats.org/officeDocument/2006/relationships/image" Target="../media/image40.png"/><Relationship Id="rId3" Type="http://schemas.openxmlformats.org/officeDocument/2006/relationships/tags" Target="../tags/tag163.xml"/><Relationship Id="rId21" Type="http://schemas.openxmlformats.org/officeDocument/2006/relationships/slideLayout" Target="../slideLayouts/slideLayout1.xml"/><Relationship Id="rId34" Type="http://schemas.openxmlformats.org/officeDocument/2006/relationships/image" Target="../media/image48.png"/><Relationship Id="rId7" Type="http://schemas.openxmlformats.org/officeDocument/2006/relationships/tags" Target="../tags/tag167.xml"/><Relationship Id="rId12" Type="http://schemas.openxmlformats.org/officeDocument/2006/relationships/tags" Target="../tags/tag172.xml"/><Relationship Id="rId17" Type="http://schemas.openxmlformats.org/officeDocument/2006/relationships/tags" Target="../tags/tag177.xml"/><Relationship Id="rId25" Type="http://schemas.openxmlformats.org/officeDocument/2006/relationships/image" Target="../media/image39.png"/><Relationship Id="rId33" Type="http://schemas.openxmlformats.org/officeDocument/2006/relationships/image" Target="../media/image47.png"/><Relationship Id="rId2" Type="http://schemas.openxmlformats.org/officeDocument/2006/relationships/tags" Target="../tags/tag162.xml"/><Relationship Id="rId16" Type="http://schemas.openxmlformats.org/officeDocument/2006/relationships/tags" Target="../tags/tag176.xml"/><Relationship Id="rId20" Type="http://schemas.openxmlformats.org/officeDocument/2006/relationships/tags" Target="../tags/tag180.xml"/><Relationship Id="rId29" Type="http://schemas.openxmlformats.org/officeDocument/2006/relationships/image" Target="../media/image43.png"/><Relationship Id="rId1" Type="http://schemas.openxmlformats.org/officeDocument/2006/relationships/tags" Target="../tags/tag161.xml"/><Relationship Id="rId6" Type="http://schemas.openxmlformats.org/officeDocument/2006/relationships/tags" Target="../tags/tag166.xml"/><Relationship Id="rId11" Type="http://schemas.openxmlformats.org/officeDocument/2006/relationships/tags" Target="../tags/tag171.xml"/><Relationship Id="rId24" Type="http://schemas.openxmlformats.org/officeDocument/2006/relationships/image" Target="../media/image38.png"/><Relationship Id="rId32" Type="http://schemas.openxmlformats.org/officeDocument/2006/relationships/image" Target="../media/image46.png"/><Relationship Id="rId5" Type="http://schemas.openxmlformats.org/officeDocument/2006/relationships/tags" Target="../tags/tag165.xml"/><Relationship Id="rId15" Type="http://schemas.openxmlformats.org/officeDocument/2006/relationships/tags" Target="../tags/tag175.xml"/><Relationship Id="rId23" Type="http://schemas.openxmlformats.org/officeDocument/2006/relationships/image" Target="../media/image37.png"/><Relationship Id="rId28" Type="http://schemas.openxmlformats.org/officeDocument/2006/relationships/image" Target="../media/image42.png"/><Relationship Id="rId10" Type="http://schemas.openxmlformats.org/officeDocument/2006/relationships/tags" Target="../tags/tag170.xml"/><Relationship Id="rId19" Type="http://schemas.openxmlformats.org/officeDocument/2006/relationships/tags" Target="../tags/tag179.xml"/><Relationship Id="rId31" Type="http://schemas.openxmlformats.org/officeDocument/2006/relationships/image" Target="../media/image44.jpeg"/><Relationship Id="rId4" Type="http://schemas.openxmlformats.org/officeDocument/2006/relationships/tags" Target="../tags/tag164.xml"/><Relationship Id="rId9" Type="http://schemas.openxmlformats.org/officeDocument/2006/relationships/tags" Target="../tags/tag169.xml"/><Relationship Id="rId14" Type="http://schemas.openxmlformats.org/officeDocument/2006/relationships/tags" Target="../tags/tag174.xml"/><Relationship Id="rId22" Type="http://schemas.openxmlformats.org/officeDocument/2006/relationships/image" Target="../media/image28.png"/><Relationship Id="rId27" Type="http://schemas.openxmlformats.org/officeDocument/2006/relationships/image" Target="../media/image41.png"/><Relationship Id="rId30" Type="http://schemas.openxmlformats.org/officeDocument/2006/relationships/image" Target="../media/image45.png"/><Relationship Id="rId8" Type="http://schemas.openxmlformats.org/officeDocument/2006/relationships/tags" Target="../tags/tag16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88.xml"/><Relationship Id="rId13" Type="http://schemas.openxmlformats.org/officeDocument/2006/relationships/tags" Target="../tags/tag193.xml"/><Relationship Id="rId18" Type="http://schemas.openxmlformats.org/officeDocument/2006/relationships/slideLayout" Target="../slideLayouts/slideLayout1.xml"/><Relationship Id="rId26" Type="http://schemas.openxmlformats.org/officeDocument/2006/relationships/image" Target="../media/image43.png"/><Relationship Id="rId3" Type="http://schemas.openxmlformats.org/officeDocument/2006/relationships/tags" Target="../tags/tag183.xml"/><Relationship Id="rId21" Type="http://schemas.openxmlformats.org/officeDocument/2006/relationships/image" Target="../media/image38.png"/><Relationship Id="rId7" Type="http://schemas.openxmlformats.org/officeDocument/2006/relationships/tags" Target="../tags/tag187.xml"/><Relationship Id="rId12" Type="http://schemas.openxmlformats.org/officeDocument/2006/relationships/tags" Target="../tags/tag192.xml"/><Relationship Id="rId17" Type="http://schemas.openxmlformats.org/officeDocument/2006/relationships/tags" Target="../tags/tag197.xml"/><Relationship Id="rId25" Type="http://schemas.openxmlformats.org/officeDocument/2006/relationships/image" Target="../media/image42.png"/><Relationship Id="rId2" Type="http://schemas.openxmlformats.org/officeDocument/2006/relationships/tags" Target="../tags/tag182.xml"/><Relationship Id="rId16" Type="http://schemas.openxmlformats.org/officeDocument/2006/relationships/tags" Target="../tags/tag196.xml"/><Relationship Id="rId20" Type="http://schemas.openxmlformats.org/officeDocument/2006/relationships/image" Target="../media/image37.png"/><Relationship Id="rId29" Type="http://schemas.openxmlformats.org/officeDocument/2006/relationships/image" Target="../media/image46.png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11" Type="http://schemas.openxmlformats.org/officeDocument/2006/relationships/tags" Target="../tags/tag191.xml"/><Relationship Id="rId24" Type="http://schemas.openxmlformats.org/officeDocument/2006/relationships/image" Target="../media/image41.png"/><Relationship Id="rId5" Type="http://schemas.openxmlformats.org/officeDocument/2006/relationships/tags" Target="../tags/tag185.xml"/><Relationship Id="rId15" Type="http://schemas.openxmlformats.org/officeDocument/2006/relationships/tags" Target="../tags/tag195.xml"/><Relationship Id="rId23" Type="http://schemas.openxmlformats.org/officeDocument/2006/relationships/image" Target="../media/image40.png"/><Relationship Id="rId28" Type="http://schemas.openxmlformats.org/officeDocument/2006/relationships/image" Target="../media/image44.jpeg"/><Relationship Id="rId10" Type="http://schemas.openxmlformats.org/officeDocument/2006/relationships/tags" Target="../tags/tag190.xml"/><Relationship Id="rId19" Type="http://schemas.openxmlformats.org/officeDocument/2006/relationships/image" Target="../media/image28.png"/><Relationship Id="rId31" Type="http://schemas.openxmlformats.org/officeDocument/2006/relationships/image" Target="../media/image48.png"/><Relationship Id="rId4" Type="http://schemas.openxmlformats.org/officeDocument/2006/relationships/tags" Target="../tags/tag184.xml"/><Relationship Id="rId9" Type="http://schemas.openxmlformats.org/officeDocument/2006/relationships/tags" Target="../tags/tag189.xml"/><Relationship Id="rId14" Type="http://schemas.openxmlformats.org/officeDocument/2006/relationships/tags" Target="../tags/tag194.xml"/><Relationship Id="rId22" Type="http://schemas.openxmlformats.org/officeDocument/2006/relationships/image" Target="../media/image39.png"/><Relationship Id="rId27" Type="http://schemas.openxmlformats.org/officeDocument/2006/relationships/image" Target="../media/image45.png"/><Relationship Id="rId30" Type="http://schemas.openxmlformats.org/officeDocument/2006/relationships/image" Target="../media/image4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205.xml"/><Relationship Id="rId13" Type="http://schemas.openxmlformats.org/officeDocument/2006/relationships/image" Target="../media/image49.png"/><Relationship Id="rId18" Type="http://schemas.openxmlformats.org/officeDocument/2006/relationships/image" Target="../media/image47.png"/><Relationship Id="rId3" Type="http://schemas.openxmlformats.org/officeDocument/2006/relationships/tags" Target="../tags/tag200.xml"/><Relationship Id="rId7" Type="http://schemas.openxmlformats.org/officeDocument/2006/relationships/tags" Target="../tags/tag204.xml"/><Relationship Id="rId12" Type="http://schemas.openxmlformats.org/officeDocument/2006/relationships/slideLayout" Target="../slideLayouts/slideLayout1.xml"/><Relationship Id="rId17" Type="http://schemas.openxmlformats.org/officeDocument/2006/relationships/image" Target="../media/image53.png"/><Relationship Id="rId2" Type="http://schemas.openxmlformats.org/officeDocument/2006/relationships/tags" Target="../tags/tag199.xml"/><Relationship Id="rId16" Type="http://schemas.openxmlformats.org/officeDocument/2006/relationships/image" Target="../media/image52.png"/><Relationship Id="rId20" Type="http://schemas.openxmlformats.org/officeDocument/2006/relationships/image" Target="../media/image46.png"/><Relationship Id="rId1" Type="http://schemas.openxmlformats.org/officeDocument/2006/relationships/tags" Target="../tags/tag198.xml"/><Relationship Id="rId6" Type="http://schemas.openxmlformats.org/officeDocument/2006/relationships/tags" Target="../tags/tag203.xml"/><Relationship Id="rId11" Type="http://schemas.openxmlformats.org/officeDocument/2006/relationships/tags" Target="../tags/tag208.xml"/><Relationship Id="rId5" Type="http://schemas.openxmlformats.org/officeDocument/2006/relationships/tags" Target="../tags/tag202.xml"/><Relationship Id="rId15" Type="http://schemas.openxmlformats.org/officeDocument/2006/relationships/image" Target="../media/image51.png"/><Relationship Id="rId10" Type="http://schemas.openxmlformats.org/officeDocument/2006/relationships/tags" Target="../tags/tag207.xml"/><Relationship Id="rId19" Type="http://schemas.openxmlformats.org/officeDocument/2006/relationships/image" Target="../media/image48.png"/><Relationship Id="rId4" Type="http://schemas.openxmlformats.org/officeDocument/2006/relationships/tags" Target="../tags/tag201.xml"/><Relationship Id="rId9" Type="http://schemas.openxmlformats.org/officeDocument/2006/relationships/tags" Target="../tags/tag206.xml"/><Relationship Id="rId14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216.xml"/><Relationship Id="rId13" Type="http://schemas.openxmlformats.org/officeDocument/2006/relationships/tags" Target="../tags/tag221.xml"/><Relationship Id="rId18" Type="http://schemas.openxmlformats.org/officeDocument/2006/relationships/image" Target="../media/image50.png"/><Relationship Id="rId3" Type="http://schemas.openxmlformats.org/officeDocument/2006/relationships/tags" Target="../tags/tag211.xml"/><Relationship Id="rId21" Type="http://schemas.openxmlformats.org/officeDocument/2006/relationships/image" Target="../media/image53.png"/><Relationship Id="rId7" Type="http://schemas.openxmlformats.org/officeDocument/2006/relationships/tags" Target="../tags/tag215.xml"/><Relationship Id="rId12" Type="http://schemas.openxmlformats.org/officeDocument/2006/relationships/tags" Target="../tags/tag220.xml"/><Relationship Id="rId17" Type="http://schemas.openxmlformats.org/officeDocument/2006/relationships/image" Target="../media/image49.png"/><Relationship Id="rId25" Type="http://schemas.openxmlformats.org/officeDocument/2006/relationships/image" Target="../media/image46.png"/><Relationship Id="rId2" Type="http://schemas.openxmlformats.org/officeDocument/2006/relationships/tags" Target="../tags/tag210.xml"/><Relationship Id="rId16" Type="http://schemas.openxmlformats.org/officeDocument/2006/relationships/slideLayout" Target="../slideLayouts/slideLayout1.xml"/><Relationship Id="rId20" Type="http://schemas.openxmlformats.org/officeDocument/2006/relationships/image" Target="../media/image52.png"/><Relationship Id="rId1" Type="http://schemas.openxmlformats.org/officeDocument/2006/relationships/tags" Target="../tags/tag209.xml"/><Relationship Id="rId6" Type="http://schemas.openxmlformats.org/officeDocument/2006/relationships/tags" Target="../tags/tag214.xml"/><Relationship Id="rId11" Type="http://schemas.openxmlformats.org/officeDocument/2006/relationships/tags" Target="../tags/tag219.xml"/><Relationship Id="rId24" Type="http://schemas.openxmlformats.org/officeDocument/2006/relationships/hyperlink" Target="https://github.com/ErinwithBMQ/hrd" TargetMode="External"/><Relationship Id="rId5" Type="http://schemas.openxmlformats.org/officeDocument/2006/relationships/tags" Target="../tags/tag213.xml"/><Relationship Id="rId15" Type="http://schemas.openxmlformats.org/officeDocument/2006/relationships/tags" Target="../tags/tag223.xml"/><Relationship Id="rId23" Type="http://schemas.openxmlformats.org/officeDocument/2006/relationships/image" Target="../media/image48.png"/><Relationship Id="rId10" Type="http://schemas.openxmlformats.org/officeDocument/2006/relationships/tags" Target="../tags/tag218.xml"/><Relationship Id="rId19" Type="http://schemas.openxmlformats.org/officeDocument/2006/relationships/image" Target="../media/image51.png"/><Relationship Id="rId4" Type="http://schemas.openxmlformats.org/officeDocument/2006/relationships/tags" Target="../tags/tag212.xml"/><Relationship Id="rId9" Type="http://schemas.openxmlformats.org/officeDocument/2006/relationships/tags" Target="../tags/tag217.xml"/><Relationship Id="rId14" Type="http://schemas.openxmlformats.org/officeDocument/2006/relationships/tags" Target="../tags/tag222.xml"/><Relationship Id="rId22" Type="http://schemas.openxmlformats.org/officeDocument/2006/relationships/image" Target="../media/image4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tags" Target="../tags/tag226.xml"/><Relationship Id="rId7" Type="http://schemas.openxmlformats.org/officeDocument/2006/relationships/image" Target="../media/image55.png"/><Relationship Id="rId2" Type="http://schemas.openxmlformats.org/officeDocument/2006/relationships/tags" Target="../tags/tag225.xml"/><Relationship Id="rId1" Type="http://schemas.openxmlformats.org/officeDocument/2006/relationships/tags" Target="../tags/tag224.xml"/><Relationship Id="rId6" Type="http://schemas.openxmlformats.org/officeDocument/2006/relationships/image" Target="../media/image54.jpe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27.xml"/><Relationship Id="rId9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tags" Target="../tags/tag21.xml"/><Relationship Id="rId18" Type="http://schemas.openxmlformats.org/officeDocument/2006/relationships/tags" Target="../tags/tag26.xml"/><Relationship Id="rId26" Type="http://schemas.openxmlformats.org/officeDocument/2006/relationships/image" Target="../media/image9.png"/><Relationship Id="rId21" Type="http://schemas.openxmlformats.org/officeDocument/2006/relationships/image" Target="../media/image1.png"/><Relationship Id="rId34" Type="http://schemas.openxmlformats.org/officeDocument/2006/relationships/image" Target="../media/image17.png"/><Relationship Id="rId7" Type="http://schemas.openxmlformats.org/officeDocument/2006/relationships/tags" Target="../tags/tag15.xml"/><Relationship Id="rId12" Type="http://schemas.openxmlformats.org/officeDocument/2006/relationships/tags" Target="../tags/tag20.xml"/><Relationship Id="rId17" Type="http://schemas.openxmlformats.org/officeDocument/2006/relationships/tags" Target="../tags/tag25.xml"/><Relationship Id="rId25" Type="http://schemas.openxmlformats.org/officeDocument/2006/relationships/image" Target="../media/image8.png"/><Relationship Id="rId33" Type="http://schemas.openxmlformats.org/officeDocument/2006/relationships/image" Target="../media/image16.png"/><Relationship Id="rId38" Type="http://schemas.openxmlformats.org/officeDocument/2006/relationships/image" Target="../media/image6.png"/><Relationship Id="rId2" Type="http://schemas.openxmlformats.org/officeDocument/2006/relationships/tags" Target="../tags/tag10.xml"/><Relationship Id="rId16" Type="http://schemas.openxmlformats.org/officeDocument/2006/relationships/tags" Target="../tags/tag24.xml"/><Relationship Id="rId20" Type="http://schemas.openxmlformats.org/officeDocument/2006/relationships/slideLayout" Target="../slideLayouts/slideLayout1.xml"/><Relationship Id="rId29" Type="http://schemas.openxmlformats.org/officeDocument/2006/relationships/image" Target="../media/image12.png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tags" Target="../tags/tag19.xml"/><Relationship Id="rId24" Type="http://schemas.openxmlformats.org/officeDocument/2006/relationships/image" Target="../media/image7.png"/><Relationship Id="rId32" Type="http://schemas.openxmlformats.org/officeDocument/2006/relationships/image" Target="../media/image15.png"/><Relationship Id="rId37" Type="http://schemas.openxmlformats.org/officeDocument/2006/relationships/image" Target="../media/image5.png"/><Relationship Id="rId5" Type="http://schemas.openxmlformats.org/officeDocument/2006/relationships/tags" Target="../tags/tag13.xml"/><Relationship Id="rId15" Type="http://schemas.openxmlformats.org/officeDocument/2006/relationships/tags" Target="../tags/tag23.xml"/><Relationship Id="rId23" Type="http://schemas.openxmlformats.org/officeDocument/2006/relationships/image" Target="../media/image3.png"/><Relationship Id="rId28" Type="http://schemas.openxmlformats.org/officeDocument/2006/relationships/image" Target="../media/image11.png"/><Relationship Id="rId36" Type="http://schemas.openxmlformats.org/officeDocument/2006/relationships/image" Target="../media/image4.png"/><Relationship Id="rId10" Type="http://schemas.openxmlformats.org/officeDocument/2006/relationships/tags" Target="../tags/tag18.xml"/><Relationship Id="rId19" Type="http://schemas.openxmlformats.org/officeDocument/2006/relationships/tags" Target="../tags/tag27.xml"/><Relationship Id="rId31" Type="http://schemas.openxmlformats.org/officeDocument/2006/relationships/image" Target="../media/image14.png"/><Relationship Id="rId4" Type="http://schemas.openxmlformats.org/officeDocument/2006/relationships/tags" Target="../tags/tag12.xml"/><Relationship Id="rId9" Type="http://schemas.openxmlformats.org/officeDocument/2006/relationships/tags" Target="../tags/tag17.xml"/><Relationship Id="rId14" Type="http://schemas.openxmlformats.org/officeDocument/2006/relationships/tags" Target="../tags/tag22.xml"/><Relationship Id="rId22" Type="http://schemas.openxmlformats.org/officeDocument/2006/relationships/image" Target="../media/image2.png"/><Relationship Id="rId27" Type="http://schemas.openxmlformats.org/officeDocument/2006/relationships/image" Target="../media/image10.png"/><Relationship Id="rId30" Type="http://schemas.openxmlformats.org/officeDocument/2006/relationships/image" Target="../media/image13.png"/><Relationship Id="rId35" Type="http://schemas.openxmlformats.org/officeDocument/2006/relationships/image" Target="../media/image18.png"/><Relationship Id="rId8" Type="http://schemas.openxmlformats.org/officeDocument/2006/relationships/tags" Target="../tags/tag16.xml"/><Relationship Id="rId3" Type="http://schemas.openxmlformats.org/officeDocument/2006/relationships/tags" Target="../tags/tag11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tags" Target="../tags/tag40.xml"/><Relationship Id="rId18" Type="http://schemas.openxmlformats.org/officeDocument/2006/relationships/tags" Target="../tags/tag45.xml"/><Relationship Id="rId26" Type="http://schemas.openxmlformats.org/officeDocument/2006/relationships/image" Target="../media/image9.png"/><Relationship Id="rId39" Type="http://schemas.openxmlformats.org/officeDocument/2006/relationships/image" Target="../media/image6.png"/><Relationship Id="rId21" Type="http://schemas.openxmlformats.org/officeDocument/2006/relationships/image" Target="../media/image19.png"/><Relationship Id="rId34" Type="http://schemas.openxmlformats.org/officeDocument/2006/relationships/image" Target="../media/image17.png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6" Type="http://schemas.openxmlformats.org/officeDocument/2006/relationships/tags" Target="../tags/tag43.xml"/><Relationship Id="rId20" Type="http://schemas.openxmlformats.org/officeDocument/2006/relationships/image" Target="../media/image1.png"/><Relationship Id="rId29" Type="http://schemas.openxmlformats.org/officeDocument/2006/relationships/image" Target="../media/image12.png"/><Relationship Id="rId41" Type="http://schemas.openxmlformats.org/officeDocument/2006/relationships/image" Target="../media/image3.png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11" Type="http://schemas.openxmlformats.org/officeDocument/2006/relationships/tags" Target="../tags/tag38.xml"/><Relationship Id="rId24" Type="http://schemas.openxmlformats.org/officeDocument/2006/relationships/image" Target="../media/image7.png"/><Relationship Id="rId32" Type="http://schemas.openxmlformats.org/officeDocument/2006/relationships/image" Target="../media/image15.png"/><Relationship Id="rId37" Type="http://schemas.openxmlformats.org/officeDocument/2006/relationships/image" Target="../media/image4.png"/><Relationship Id="rId40" Type="http://schemas.openxmlformats.org/officeDocument/2006/relationships/image" Target="../media/image2.png"/><Relationship Id="rId5" Type="http://schemas.openxmlformats.org/officeDocument/2006/relationships/tags" Target="../tags/tag32.xml"/><Relationship Id="rId15" Type="http://schemas.openxmlformats.org/officeDocument/2006/relationships/tags" Target="../tags/tag42.xml"/><Relationship Id="rId23" Type="http://schemas.openxmlformats.org/officeDocument/2006/relationships/image" Target="../media/image21.png"/><Relationship Id="rId28" Type="http://schemas.openxmlformats.org/officeDocument/2006/relationships/image" Target="../media/image11.png"/><Relationship Id="rId36" Type="http://schemas.openxmlformats.org/officeDocument/2006/relationships/image" Target="../media/image22.png"/><Relationship Id="rId10" Type="http://schemas.openxmlformats.org/officeDocument/2006/relationships/tags" Target="../tags/tag37.xml"/><Relationship Id="rId19" Type="http://schemas.openxmlformats.org/officeDocument/2006/relationships/slideLayout" Target="../slideLayouts/slideLayout1.xml"/><Relationship Id="rId31" Type="http://schemas.openxmlformats.org/officeDocument/2006/relationships/image" Target="../media/image14.png"/><Relationship Id="rId4" Type="http://schemas.openxmlformats.org/officeDocument/2006/relationships/tags" Target="../tags/tag31.xml"/><Relationship Id="rId9" Type="http://schemas.openxmlformats.org/officeDocument/2006/relationships/tags" Target="../tags/tag36.xml"/><Relationship Id="rId14" Type="http://schemas.openxmlformats.org/officeDocument/2006/relationships/tags" Target="../tags/tag41.xml"/><Relationship Id="rId22" Type="http://schemas.openxmlformats.org/officeDocument/2006/relationships/image" Target="../media/image20.png"/><Relationship Id="rId27" Type="http://schemas.openxmlformats.org/officeDocument/2006/relationships/image" Target="../media/image10.png"/><Relationship Id="rId30" Type="http://schemas.openxmlformats.org/officeDocument/2006/relationships/image" Target="../media/image13.png"/><Relationship Id="rId35" Type="http://schemas.openxmlformats.org/officeDocument/2006/relationships/image" Target="../media/image18.png"/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12" Type="http://schemas.openxmlformats.org/officeDocument/2006/relationships/tags" Target="../tags/tag39.xml"/><Relationship Id="rId17" Type="http://schemas.openxmlformats.org/officeDocument/2006/relationships/tags" Target="../tags/tag44.xml"/><Relationship Id="rId25" Type="http://schemas.openxmlformats.org/officeDocument/2006/relationships/image" Target="../media/image8.png"/><Relationship Id="rId33" Type="http://schemas.openxmlformats.org/officeDocument/2006/relationships/image" Target="../media/image16.png"/><Relationship Id="rId38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tags" Target="../tags/tag58.xml"/><Relationship Id="rId18" Type="http://schemas.openxmlformats.org/officeDocument/2006/relationships/slideLayout" Target="../slideLayouts/slideLayout1.xml"/><Relationship Id="rId26" Type="http://schemas.openxmlformats.org/officeDocument/2006/relationships/image" Target="../media/image9.png"/><Relationship Id="rId21" Type="http://schemas.openxmlformats.org/officeDocument/2006/relationships/image" Target="../media/image19.png"/><Relationship Id="rId34" Type="http://schemas.openxmlformats.org/officeDocument/2006/relationships/image" Target="../media/image17.png"/><Relationship Id="rId7" Type="http://schemas.openxmlformats.org/officeDocument/2006/relationships/tags" Target="../tags/tag52.xml"/><Relationship Id="rId12" Type="http://schemas.openxmlformats.org/officeDocument/2006/relationships/tags" Target="../tags/tag57.xml"/><Relationship Id="rId17" Type="http://schemas.openxmlformats.org/officeDocument/2006/relationships/tags" Target="../tags/tag62.xml"/><Relationship Id="rId25" Type="http://schemas.openxmlformats.org/officeDocument/2006/relationships/image" Target="../media/image8.png"/><Relationship Id="rId33" Type="http://schemas.openxmlformats.org/officeDocument/2006/relationships/image" Target="../media/image16.png"/><Relationship Id="rId2" Type="http://schemas.openxmlformats.org/officeDocument/2006/relationships/tags" Target="../tags/tag47.xml"/><Relationship Id="rId16" Type="http://schemas.openxmlformats.org/officeDocument/2006/relationships/tags" Target="../tags/tag61.xml"/><Relationship Id="rId20" Type="http://schemas.openxmlformats.org/officeDocument/2006/relationships/image" Target="../media/image3.png"/><Relationship Id="rId29" Type="http://schemas.openxmlformats.org/officeDocument/2006/relationships/image" Target="../media/image12.png"/><Relationship Id="rId1" Type="http://schemas.openxmlformats.org/officeDocument/2006/relationships/tags" Target="../tags/tag46.xml"/><Relationship Id="rId6" Type="http://schemas.openxmlformats.org/officeDocument/2006/relationships/tags" Target="../tags/tag51.xml"/><Relationship Id="rId11" Type="http://schemas.openxmlformats.org/officeDocument/2006/relationships/tags" Target="../tags/tag56.xml"/><Relationship Id="rId24" Type="http://schemas.openxmlformats.org/officeDocument/2006/relationships/image" Target="../media/image7.png"/><Relationship Id="rId32" Type="http://schemas.openxmlformats.org/officeDocument/2006/relationships/image" Target="../media/image15.png"/><Relationship Id="rId37" Type="http://schemas.openxmlformats.org/officeDocument/2006/relationships/image" Target="../media/image23.png"/><Relationship Id="rId5" Type="http://schemas.openxmlformats.org/officeDocument/2006/relationships/tags" Target="../tags/tag50.xml"/><Relationship Id="rId15" Type="http://schemas.openxmlformats.org/officeDocument/2006/relationships/tags" Target="../tags/tag60.xml"/><Relationship Id="rId23" Type="http://schemas.openxmlformats.org/officeDocument/2006/relationships/image" Target="../media/image21.png"/><Relationship Id="rId28" Type="http://schemas.openxmlformats.org/officeDocument/2006/relationships/image" Target="../media/image11.png"/><Relationship Id="rId36" Type="http://schemas.openxmlformats.org/officeDocument/2006/relationships/image" Target="../media/image5.png"/><Relationship Id="rId10" Type="http://schemas.openxmlformats.org/officeDocument/2006/relationships/tags" Target="../tags/tag55.xml"/><Relationship Id="rId19" Type="http://schemas.openxmlformats.org/officeDocument/2006/relationships/image" Target="../media/image2.png"/><Relationship Id="rId31" Type="http://schemas.openxmlformats.org/officeDocument/2006/relationships/image" Target="../media/image14.png"/><Relationship Id="rId4" Type="http://schemas.openxmlformats.org/officeDocument/2006/relationships/tags" Target="../tags/tag49.xml"/><Relationship Id="rId9" Type="http://schemas.openxmlformats.org/officeDocument/2006/relationships/tags" Target="../tags/tag54.xml"/><Relationship Id="rId14" Type="http://schemas.openxmlformats.org/officeDocument/2006/relationships/tags" Target="../tags/tag59.xml"/><Relationship Id="rId22" Type="http://schemas.openxmlformats.org/officeDocument/2006/relationships/image" Target="../media/image20.png"/><Relationship Id="rId27" Type="http://schemas.openxmlformats.org/officeDocument/2006/relationships/image" Target="../media/image10.png"/><Relationship Id="rId30" Type="http://schemas.openxmlformats.org/officeDocument/2006/relationships/image" Target="../media/image13.png"/><Relationship Id="rId35" Type="http://schemas.openxmlformats.org/officeDocument/2006/relationships/image" Target="../media/image18.png"/><Relationship Id="rId8" Type="http://schemas.openxmlformats.org/officeDocument/2006/relationships/tags" Target="../tags/tag53.xml"/><Relationship Id="rId3" Type="http://schemas.openxmlformats.org/officeDocument/2006/relationships/tags" Target="../tags/tag4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70.xml"/><Relationship Id="rId13" Type="http://schemas.openxmlformats.org/officeDocument/2006/relationships/slideLayout" Target="../slideLayouts/slideLayout1.xml"/><Relationship Id="rId18" Type="http://schemas.openxmlformats.org/officeDocument/2006/relationships/image" Target="../media/image11.png"/><Relationship Id="rId26" Type="http://schemas.openxmlformats.org/officeDocument/2006/relationships/image" Target="../media/image5.png"/><Relationship Id="rId3" Type="http://schemas.openxmlformats.org/officeDocument/2006/relationships/tags" Target="../tags/tag65.xml"/><Relationship Id="rId21" Type="http://schemas.openxmlformats.org/officeDocument/2006/relationships/image" Target="../media/image14.png"/><Relationship Id="rId7" Type="http://schemas.openxmlformats.org/officeDocument/2006/relationships/tags" Target="../tags/tag69.xml"/><Relationship Id="rId12" Type="http://schemas.openxmlformats.org/officeDocument/2006/relationships/tags" Target="../tags/tag74.xml"/><Relationship Id="rId17" Type="http://schemas.openxmlformats.org/officeDocument/2006/relationships/image" Target="../media/image10.png"/><Relationship Id="rId25" Type="http://schemas.openxmlformats.org/officeDocument/2006/relationships/image" Target="../media/image18.png"/><Relationship Id="rId2" Type="http://schemas.openxmlformats.org/officeDocument/2006/relationships/tags" Target="../tags/tag64.xml"/><Relationship Id="rId16" Type="http://schemas.openxmlformats.org/officeDocument/2006/relationships/image" Target="../media/image9.png"/><Relationship Id="rId20" Type="http://schemas.openxmlformats.org/officeDocument/2006/relationships/image" Target="../media/image13.png"/><Relationship Id="rId29" Type="http://schemas.openxmlformats.org/officeDocument/2006/relationships/image" Target="../media/image25.png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11" Type="http://schemas.openxmlformats.org/officeDocument/2006/relationships/tags" Target="../tags/tag73.xml"/><Relationship Id="rId24" Type="http://schemas.openxmlformats.org/officeDocument/2006/relationships/image" Target="../media/image17.png"/><Relationship Id="rId5" Type="http://schemas.openxmlformats.org/officeDocument/2006/relationships/tags" Target="../tags/tag67.xml"/><Relationship Id="rId15" Type="http://schemas.openxmlformats.org/officeDocument/2006/relationships/image" Target="../media/image8.png"/><Relationship Id="rId23" Type="http://schemas.openxmlformats.org/officeDocument/2006/relationships/image" Target="../media/image16.png"/><Relationship Id="rId28" Type="http://schemas.openxmlformats.org/officeDocument/2006/relationships/image" Target="../media/image24.png"/><Relationship Id="rId10" Type="http://schemas.openxmlformats.org/officeDocument/2006/relationships/tags" Target="../tags/tag72.xml"/><Relationship Id="rId19" Type="http://schemas.openxmlformats.org/officeDocument/2006/relationships/image" Target="../media/image12.png"/><Relationship Id="rId31" Type="http://schemas.openxmlformats.org/officeDocument/2006/relationships/image" Target="../media/image27.png"/><Relationship Id="rId4" Type="http://schemas.openxmlformats.org/officeDocument/2006/relationships/tags" Target="../tags/tag66.xml"/><Relationship Id="rId9" Type="http://schemas.openxmlformats.org/officeDocument/2006/relationships/tags" Target="../tags/tag71.xml"/><Relationship Id="rId14" Type="http://schemas.openxmlformats.org/officeDocument/2006/relationships/image" Target="../media/image7.png"/><Relationship Id="rId22" Type="http://schemas.openxmlformats.org/officeDocument/2006/relationships/image" Target="../media/image15.png"/><Relationship Id="rId27" Type="http://schemas.openxmlformats.org/officeDocument/2006/relationships/image" Target="../media/image23.png"/><Relationship Id="rId30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82.xml"/><Relationship Id="rId13" Type="http://schemas.openxmlformats.org/officeDocument/2006/relationships/tags" Target="../tags/tag87.xml"/><Relationship Id="rId18" Type="http://schemas.openxmlformats.org/officeDocument/2006/relationships/image" Target="../media/image25.png"/><Relationship Id="rId3" Type="http://schemas.openxmlformats.org/officeDocument/2006/relationships/tags" Target="../tags/tag77.xml"/><Relationship Id="rId21" Type="http://schemas.openxmlformats.org/officeDocument/2006/relationships/image" Target="../media/image26.png"/><Relationship Id="rId7" Type="http://schemas.openxmlformats.org/officeDocument/2006/relationships/tags" Target="../tags/tag81.xml"/><Relationship Id="rId12" Type="http://schemas.openxmlformats.org/officeDocument/2006/relationships/tags" Target="../tags/tag86.xml"/><Relationship Id="rId17" Type="http://schemas.openxmlformats.org/officeDocument/2006/relationships/image" Target="../media/image23.png"/><Relationship Id="rId2" Type="http://schemas.openxmlformats.org/officeDocument/2006/relationships/tags" Target="../tags/tag76.xml"/><Relationship Id="rId16" Type="http://schemas.openxmlformats.org/officeDocument/2006/relationships/image" Target="../media/image24.png"/><Relationship Id="rId20" Type="http://schemas.openxmlformats.org/officeDocument/2006/relationships/image" Target="../media/image27.png"/><Relationship Id="rId1" Type="http://schemas.openxmlformats.org/officeDocument/2006/relationships/tags" Target="../tags/tag75.xml"/><Relationship Id="rId6" Type="http://schemas.openxmlformats.org/officeDocument/2006/relationships/tags" Target="../tags/tag80.xml"/><Relationship Id="rId11" Type="http://schemas.openxmlformats.org/officeDocument/2006/relationships/tags" Target="../tags/tag85.xml"/><Relationship Id="rId5" Type="http://schemas.openxmlformats.org/officeDocument/2006/relationships/tags" Target="../tags/tag79.xml"/><Relationship Id="rId15" Type="http://schemas.openxmlformats.org/officeDocument/2006/relationships/image" Target="../media/image28.png"/><Relationship Id="rId10" Type="http://schemas.openxmlformats.org/officeDocument/2006/relationships/tags" Target="../tags/tag84.xml"/><Relationship Id="rId19" Type="http://schemas.openxmlformats.org/officeDocument/2006/relationships/image" Target="../media/image29.png"/><Relationship Id="rId4" Type="http://schemas.openxmlformats.org/officeDocument/2006/relationships/tags" Target="../tags/tag78.xml"/><Relationship Id="rId9" Type="http://schemas.openxmlformats.org/officeDocument/2006/relationships/tags" Target="../tags/tag83.xml"/><Relationship Id="rId1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6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tags" Target="../tags/tag100.xml"/><Relationship Id="rId18" Type="http://schemas.openxmlformats.org/officeDocument/2006/relationships/tags" Target="../tags/tag105.xml"/><Relationship Id="rId26" Type="http://schemas.openxmlformats.org/officeDocument/2006/relationships/image" Target="../media/image30.png"/><Relationship Id="rId3" Type="http://schemas.openxmlformats.org/officeDocument/2006/relationships/tags" Target="../tags/tag90.xml"/><Relationship Id="rId21" Type="http://schemas.openxmlformats.org/officeDocument/2006/relationships/image" Target="../media/image28.png"/><Relationship Id="rId7" Type="http://schemas.openxmlformats.org/officeDocument/2006/relationships/tags" Target="../tags/tag94.xml"/><Relationship Id="rId12" Type="http://schemas.openxmlformats.org/officeDocument/2006/relationships/tags" Target="../tags/tag99.xml"/><Relationship Id="rId17" Type="http://schemas.openxmlformats.org/officeDocument/2006/relationships/tags" Target="../tags/tag104.xml"/><Relationship Id="rId25" Type="http://schemas.openxmlformats.org/officeDocument/2006/relationships/image" Target="../media/image20.png"/><Relationship Id="rId33" Type="http://schemas.openxmlformats.org/officeDocument/2006/relationships/image" Target="../media/image36.png"/><Relationship Id="rId2" Type="http://schemas.openxmlformats.org/officeDocument/2006/relationships/tags" Target="../tags/tag89.xml"/><Relationship Id="rId16" Type="http://schemas.openxmlformats.org/officeDocument/2006/relationships/tags" Target="../tags/tag103.xml"/><Relationship Id="rId20" Type="http://schemas.openxmlformats.org/officeDocument/2006/relationships/slideLayout" Target="../slideLayouts/slideLayout1.xml"/><Relationship Id="rId29" Type="http://schemas.openxmlformats.org/officeDocument/2006/relationships/image" Target="../media/image8.png"/><Relationship Id="rId1" Type="http://schemas.openxmlformats.org/officeDocument/2006/relationships/tags" Target="../tags/tag88.xml"/><Relationship Id="rId6" Type="http://schemas.openxmlformats.org/officeDocument/2006/relationships/tags" Target="../tags/tag93.xml"/><Relationship Id="rId11" Type="http://schemas.openxmlformats.org/officeDocument/2006/relationships/tags" Target="../tags/tag98.xml"/><Relationship Id="rId24" Type="http://schemas.openxmlformats.org/officeDocument/2006/relationships/image" Target="../media/image21.png"/><Relationship Id="rId32" Type="http://schemas.openxmlformats.org/officeDocument/2006/relationships/image" Target="../media/image35.png"/><Relationship Id="rId5" Type="http://schemas.openxmlformats.org/officeDocument/2006/relationships/tags" Target="../tags/tag92.xml"/><Relationship Id="rId15" Type="http://schemas.openxmlformats.org/officeDocument/2006/relationships/tags" Target="../tags/tag102.xml"/><Relationship Id="rId23" Type="http://schemas.openxmlformats.org/officeDocument/2006/relationships/image" Target="../media/image26.png"/><Relationship Id="rId28" Type="http://schemas.openxmlformats.org/officeDocument/2006/relationships/image" Target="../media/image32.png"/><Relationship Id="rId10" Type="http://schemas.openxmlformats.org/officeDocument/2006/relationships/tags" Target="../tags/tag97.xml"/><Relationship Id="rId19" Type="http://schemas.openxmlformats.org/officeDocument/2006/relationships/tags" Target="../tags/tag106.xml"/><Relationship Id="rId31" Type="http://schemas.openxmlformats.org/officeDocument/2006/relationships/image" Target="../media/image34.png"/><Relationship Id="rId4" Type="http://schemas.openxmlformats.org/officeDocument/2006/relationships/tags" Target="../tags/tag91.xml"/><Relationship Id="rId9" Type="http://schemas.openxmlformats.org/officeDocument/2006/relationships/tags" Target="../tags/tag96.xml"/><Relationship Id="rId14" Type="http://schemas.openxmlformats.org/officeDocument/2006/relationships/tags" Target="../tags/tag101.xml"/><Relationship Id="rId22" Type="http://schemas.openxmlformats.org/officeDocument/2006/relationships/image" Target="../media/image27.png"/><Relationship Id="rId27" Type="http://schemas.openxmlformats.org/officeDocument/2006/relationships/image" Target="../media/image31.png"/><Relationship Id="rId30" Type="http://schemas.openxmlformats.org/officeDocument/2006/relationships/image" Target="../media/image33.png"/><Relationship Id="rId8" Type="http://schemas.openxmlformats.org/officeDocument/2006/relationships/tags" Target="../tags/tag95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tags" Target="../tags/tag119.xml"/><Relationship Id="rId18" Type="http://schemas.openxmlformats.org/officeDocument/2006/relationships/tags" Target="../tags/tag124.xml"/><Relationship Id="rId26" Type="http://schemas.openxmlformats.org/officeDocument/2006/relationships/tags" Target="../tags/tag132.xml"/><Relationship Id="rId39" Type="http://schemas.openxmlformats.org/officeDocument/2006/relationships/image" Target="../media/image37.png"/><Relationship Id="rId21" Type="http://schemas.openxmlformats.org/officeDocument/2006/relationships/tags" Target="../tags/tag127.xml"/><Relationship Id="rId34" Type="http://schemas.openxmlformats.org/officeDocument/2006/relationships/image" Target="../media/image8.png"/><Relationship Id="rId42" Type="http://schemas.openxmlformats.org/officeDocument/2006/relationships/image" Target="../media/image40.png"/><Relationship Id="rId7" Type="http://schemas.openxmlformats.org/officeDocument/2006/relationships/tags" Target="../tags/tag113.xml"/><Relationship Id="rId2" Type="http://schemas.openxmlformats.org/officeDocument/2006/relationships/tags" Target="../tags/tag108.xml"/><Relationship Id="rId16" Type="http://schemas.openxmlformats.org/officeDocument/2006/relationships/tags" Target="../tags/tag122.xml"/><Relationship Id="rId20" Type="http://schemas.openxmlformats.org/officeDocument/2006/relationships/tags" Target="../tags/tag126.xml"/><Relationship Id="rId29" Type="http://schemas.openxmlformats.org/officeDocument/2006/relationships/image" Target="../media/image21.png"/><Relationship Id="rId41" Type="http://schemas.openxmlformats.org/officeDocument/2006/relationships/image" Target="../media/image39.png"/><Relationship Id="rId1" Type="http://schemas.openxmlformats.org/officeDocument/2006/relationships/tags" Target="../tags/tag107.xml"/><Relationship Id="rId6" Type="http://schemas.openxmlformats.org/officeDocument/2006/relationships/tags" Target="../tags/tag112.xml"/><Relationship Id="rId11" Type="http://schemas.openxmlformats.org/officeDocument/2006/relationships/tags" Target="../tags/tag117.xml"/><Relationship Id="rId24" Type="http://schemas.openxmlformats.org/officeDocument/2006/relationships/tags" Target="../tags/tag130.xml"/><Relationship Id="rId32" Type="http://schemas.openxmlformats.org/officeDocument/2006/relationships/image" Target="../media/image31.png"/><Relationship Id="rId37" Type="http://schemas.openxmlformats.org/officeDocument/2006/relationships/image" Target="../media/image36.png"/><Relationship Id="rId40" Type="http://schemas.openxmlformats.org/officeDocument/2006/relationships/image" Target="../media/image38.png"/><Relationship Id="rId5" Type="http://schemas.openxmlformats.org/officeDocument/2006/relationships/tags" Target="../tags/tag111.xml"/><Relationship Id="rId15" Type="http://schemas.openxmlformats.org/officeDocument/2006/relationships/tags" Target="../tags/tag121.xml"/><Relationship Id="rId23" Type="http://schemas.openxmlformats.org/officeDocument/2006/relationships/tags" Target="../tags/tag129.xml"/><Relationship Id="rId28" Type="http://schemas.openxmlformats.org/officeDocument/2006/relationships/image" Target="../media/image28.png"/><Relationship Id="rId36" Type="http://schemas.openxmlformats.org/officeDocument/2006/relationships/image" Target="../media/image34.png"/><Relationship Id="rId10" Type="http://schemas.openxmlformats.org/officeDocument/2006/relationships/tags" Target="../tags/tag116.xml"/><Relationship Id="rId19" Type="http://schemas.openxmlformats.org/officeDocument/2006/relationships/tags" Target="../tags/tag125.xml"/><Relationship Id="rId31" Type="http://schemas.openxmlformats.org/officeDocument/2006/relationships/image" Target="../media/image30.png"/><Relationship Id="rId4" Type="http://schemas.openxmlformats.org/officeDocument/2006/relationships/tags" Target="../tags/tag110.xml"/><Relationship Id="rId9" Type="http://schemas.openxmlformats.org/officeDocument/2006/relationships/tags" Target="../tags/tag115.xml"/><Relationship Id="rId14" Type="http://schemas.openxmlformats.org/officeDocument/2006/relationships/tags" Target="../tags/tag120.xml"/><Relationship Id="rId22" Type="http://schemas.openxmlformats.org/officeDocument/2006/relationships/tags" Target="../tags/tag128.xml"/><Relationship Id="rId27" Type="http://schemas.openxmlformats.org/officeDocument/2006/relationships/slideLayout" Target="../slideLayouts/slideLayout1.xml"/><Relationship Id="rId30" Type="http://schemas.openxmlformats.org/officeDocument/2006/relationships/image" Target="../media/image20.png"/><Relationship Id="rId35" Type="http://schemas.openxmlformats.org/officeDocument/2006/relationships/image" Target="../media/image33.png"/><Relationship Id="rId8" Type="http://schemas.openxmlformats.org/officeDocument/2006/relationships/tags" Target="../tags/tag114.xml"/><Relationship Id="rId3" Type="http://schemas.openxmlformats.org/officeDocument/2006/relationships/tags" Target="../tags/tag109.xml"/><Relationship Id="rId12" Type="http://schemas.openxmlformats.org/officeDocument/2006/relationships/tags" Target="../tags/tag118.xml"/><Relationship Id="rId17" Type="http://schemas.openxmlformats.org/officeDocument/2006/relationships/tags" Target="../tags/tag123.xml"/><Relationship Id="rId25" Type="http://schemas.openxmlformats.org/officeDocument/2006/relationships/tags" Target="../tags/tag131.xml"/><Relationship Id="rId33" Type="http://schemas.openxmlformats.org/officeDocument/2006/relationships/image" Target="../media/image32.png"/><Relationship Id="rId38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-107315" y="15875"/>
            <a:ext cx="12192000" cy="684212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-123825" y="-319405"/>
            <a:ext cx="12315825" cy="47426245"/>
            <a:chOff x="-169" y="-63888"/>
            <a:chExt cx="19395" cy="74687"/>
          </a:xfrm>
        </p:grpSpPr>
        <p:pic>
          <p:nvPicPr>
            <p:cNvPr id="5" name="图片 4" descr="图片1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-169" y="25"/>
              <a:ext cx="19200" cy="10775"/>
            </a:xfrm>
            <a:prstGeom prst="rect">
              <a:avLst/>
            </a:prstGeom>
          </p:spPr>
        </p:pic>
        <p:grpSp>
          <p:nvGrpSpPr>
            <p:cNvPr id="7" name="组合 6"/>
            <p:cNvGrpSpPr/>
            <p:nvPr/>
          </p:nvGrpSpPr>
          <p:grpSpPr>
            <a:xfrm>
              <a:off x="26" y="-63888"/>
              <a:ext cx="19200" cy="63888"/>
              <a:chOff x="1" y="-30778"/>
              <a:chExt cx="19200" cy="63888"/>
            </a:xfrm>
          </p:grpSpPr>
          <p:pic>
            <p:nvPicPr>
              <p:cNvPr id="8" name="图片 7" descr="bg_pre.e90b30fe.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10"/>
              <a:stretch>
                <a:fillRect/>
              </a:stretch>
            </p:blipFill>
            <p:spPr>
              <a:xfrm>
                <a:off x="1" y="-30778"/>
                <a:ext cx="19199" cy="41578"/>
              </a:xfrm>
              <a:prstGeom prst="rect">
                <a:avLst/>
              </a:prstGeom>
            </p:spPr>
          </p:pic>
          <p:pic>
            <p:nvPicPr>
              <p:cNvPr id="9" name="图片 8" descr="新建画布2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>
                <a:off x="1" y="-8892"/>
                <a:ext cx="19200" cy="42002"/>
              </a:xfrm>
              <a:prstGeom prst="rect">
                <a:avLst/>
              </a:prstGeom>
            </p:spPr>
          </p:pic>
        </p:grpSp>
      </p:grpSp>
      <p:pic>
        <p:nvPicPr>
          <p:cNvPr id="51" name="图片 50" descr="图层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>
            <a:alphaModFix amt="50000"/>
          </a:blip>
          <a:stretch>
            <a:fillRect/>
          </a:stretch>
        </p:blipFill>
        <p:spPr>
          <a:xfrm rot="16200000">
            <a:off x="1005840" y="-3989705"/>
            <a:ext cx="5457825" cy="200025"/>
          </a:xfrm>
          <a:prstGeom prst="rect">
            <a:avLst/>
          </a:prstGeom>
        </p:spPr>
      </p:pic>
      <p:pic>
        <p:nvPicPr>
          <p:cNvPr id="52" name="图片 51" descr="图层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3">
            <a:alphaModFix amt="70000"/>
          </a:blip>
          <a:stretch>
            <a:fillRect/>
          </a:stretch>
        </p:blipFill>
        <p:spPr>
          <a:xfrm rot="16200000">
            <a:off x="2729865" y="-1826895"/>
            <a:ext cx="2009775" cy="1400175"/>
          </a:xfrm>
          <a:prstGeom prst="rect">
            <a:avLst/>
          </a:prstGeom>
        </p:spPr>
      </p:pic>
      <p:pic>
        <p:nvPicPr>
          <p:cNvPr id="53" name="图片 52" descr="图层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4">
            <a:alphaModFix amt="39000"/>
          </a:blip>
          <a:stretch>
            <a:fillRect/>
          </a:stretch>
        </p:blipFill>
        <p:spPr>
          <a:xfrm rot="19320000">
            <a:off x="3121660" y="-1421130"/>
            <a:ext cx="131445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层 1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0" y="635"/>
            <a:ext cx="12191365" cy="6857365"/>
          </a:xfrm>
          <a:prstGeom prst="rect">
            <a:avLst/>
          </a:prstGeom>
        </p:spPr>
      </p:pic>
      <p:pic>
        <p:nvPicPr>
          <p:cNvPr id="30" name="图片 29" descr="a_bg_Hydro.015af75a.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1"/>
          <a:srcRect t="35143" b="48145"/>
          <a:stretch>
            <a:fillRect/>
          </a:stretch>
        </p:blipFill>
        <p:spPr>
          <a:xfrm>
            <a:off x="-8393430" y="3681730"/>
            <a:ext cx="7981315" cy="2734310"/>
          </a:xfrm>
          <a:prstGeom prst="rect">
            <a:avLst/>
          </a:prstGeom>
        </p:spPr>
      </p:pic>
      <p:pic>
        <p:nvPicPr>
          <p:cNvPr id="23" name="图片 22" descr="图层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2">
            <a:alphaModFix amt="70000"/>
          </a:blip>
          <a:stretch>
            <a:fillRect/>
          </a:stretch>
        </p:blipFill>
        <p:spPr>
          <a:xfrm rot="16200000" flipH="1" flipV="1">
            <a:off x="-8112125" y="4650105"/>
            <a:ext cx="1586230" cy="2106295"/>
          </a:xfrm>
          <a:prstGeom prst="rect">
            <a:avLst/>
          </a:prstGeom>
        </p:spPr>
      </p:pic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13101320" y="193675"/>
            <a:ext cx="866775" cy="1884045"/>
          </a:xfrm>
          <a:prstGeom prst="rect">
            <a:avLst/>
          </a:prstGeom>
          <a:solidFill>
            <a:srgbClr val="7AA6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 descr="a_bg_Hydro.015af75a.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1"/>
          <a:srcRect t="33356" b="48145"/>
          <a:stretch>
            <a:fillRect/>
          </a:stretch>
        </p:blipFill>
        <p:spPr>
          <a:xfrm flipV="1">
            <a:off x="-8362315" y="193675"/>
            <a:ext cx="7950200" cy="3014980"/>
          </a:xfrm>
          <a:prstGeom prst="rect">
            <a:avLst/>
          </a:prstGeom>
        </p:spPr>
      </p:pic>
      <p:pic>
        <p:nvPicPr>
          <p:cNvPr id="27" name="图片 26" descr="图层 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3"/>
          <a:stretch>
            <a:fillRect/>
          </a:stretch>
        </p:blipFill>
        <p:spPr>
          <a:xfrm>
            <a:off x="-2259965" y="465455"/>
            <a:ext cx="1857375" cy="2743200"/>
          </a:xfrm>
          <a:prstGeom prst="rect">
            <a:avLst/>
          </a:prstGeom>
        </p:spPr>
      </p:pic>
      <p:sp>
        <p:nvSpPr>
          <p:cNvPr id="35" name="矩形 34"/>
          <p:cNvSpPr/>
          <p:nvPr>
            <p:custDataLst>
              <p:tags r:id="rId6"/>
            </p:custDataLst>
          </p:nvPr>
        </p:nvSpPr>
        <p:spPr>
          <a:xfrm>
            <a:off x="13101320" y="2674620"/>
            <a:ext cx="3028950" cy="3803650"/>
          </a:xfrm>
          <a:prstGeom prst="rect">
            <a:avLst/>
          </a:prstGeom>
          <a:solidFill>
            <a:srgbClr val="7AA6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4" name="图片 33" descr="stamp_5.20eb7ba5.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34"/>
          <a:srcRect l="6896" t="4120" r="6000" b="5264"/>
          <a:stretch>
            <a:fillRect/>
          </a:stretch>
        </p:blipFill>
        <p:spPr>
          <a:xfrm>
            <a:off x="13796010" y="2784475"/>
            <a:ext cx="2259330" cy="3631565"/>
          </a:xfrm>
          <a:prstGeom prst="rect">
            <a:avLst/>
          </a:prstGeom>
        </p:spPr>
      </p:pic>
      <p:pic>
        <p:nvPicPr>
          <p:cNvPr id="36" name="图片 35" descr="loading_top_cloud.17895bb3.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35">
            <a:alphaModFix amt="51000"/>
          </a:blip>
          <a:stretch>
            <a:fillRect/>
          </a:stretch>
        </p:blipFill>
        <p:spPr>
          <a:xfrm>
            <a:off x="-8404225" y="0"/>
            <a:ext cx="6697345" cy="2321560"/>
          </a:xfrm>
          <a:prstGeom prst="rect">
            <a:avLst/>
          </a:prstGeom>
        </p:spPr>
      </p:pic>
      <p:pic>
        <p:nvPicPr>
          <p:cNvPr id="37" name="图片 36" descr="loading_top_cloud.17895bb3.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35">
            <a:alphaModFix amt="51000"/>
          </a:blip>
          <a:stretch>
            <a:fillRect/>
          </a:stretch>
        </p:blipFill>
        <p:spPr>
          <a:xfrm flipH="1" flipV="1">
            <a:off x="12373610" y="4714240"/>
            <a:ext cx="6697345" cy="2321560"/>
          </a:xfrm>
          <a:prstGeom prst="rect">
            <a:avLst/>
          </a:prstGeom>
        </p:spPr>
      </p:pic>
      <p:pic>
        <p:nvPicPr>
          <p:cNvPr id="4" name="图片 3" descr="bg.6b670190.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36"/>
          <a:stretch>
            <a:fillRect/>
          </a:stretch>
        </p:blipFill>
        <p:spPr>
          <a:xfrm>
            <a:off x="-635" y="193675"/>
            <a:ext cx="12192000" cy="5048885"/>
          </a:xfrm>
          <a:prstGeom prst="rect">
            <a:avLst/>
          </a:prstGeom>
        </p:spPr>
      </p:pic>
      <p:pic>
        <p:nvPicPr>
          <p:cNvPr id="3" name="图片 2" descr="btn_cancel.28b0687a.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37"/>
          <a:stretch>
            <a:fillRect/>
          </a:stretch>
        </p:blipFill>
        <p:spPr>
          <a:xfrm rot="240000">
            <a:off x="8322945" y="5500370"/>
            <a:ext cx="4010025" cy="1219200"/>
          </a:xfrm>
          <a:prstGeom prst="rect">
            <a:avLst/>
          </a:prstGeom>
        </p:spPr>
      </p:pic>
      <p:pic>
        <p:nvPicPr>
          <p:cNvPr id="8" name="图片 7" descr="66"/>
          <p:cNvPicPr>
            <a:picLocks noChangeAspect="1"/>
          </p:cNvPicPr>
          <p:nvPr/>
        </p:nvPicPr>
        <p:blipFill>
          <a:blip r:embed="rId38"/>
          <a:srcRect r="19808"/>
          <a:stretch>
            <a:fillRect/>
          </a:stretch>
        </p:blipFill>
        <p:spPr>
          <a:xfrm>
            <a:off x="9005570" y="2702560"/>
            <a:ext cx="2390775" cy="3457575"/>
          </a:xfrm>
          <a:prstGeom prst="rect">
            <a:avLst/>
          </a:prstGeom>
        </p:spPr>
      </p:pic>
      <p:sp>
        <p:nvSpPr>
          <p:cNvPr id="20" name="矩形 19"/>
          <p:cNvSpPr/>
          <p:nvPr>
            <p:custDataLst>
              <p:tags r:id="rId12"/>
            </p:custDataLst>
          </p:nvPr>
        </p:nvSpPr>
        <p:spPr>
          <a:xfrm>
            <a:off x="505460" y="5361940"/>
            <a:ext cx="1889125" cy="1054100"/>
          </a:xfrm>
          <a:prstGeom prst="rect">
            <a:avLst/>
          </a:prstGeom>
          <a:solidFill>
            <a:srgbClr val="3864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13"/>
            </p:custDataLst>
          </p:nvPr>
        </p:nvSpPr>
        <p:spPr>
          <a:xfrm>
            <a:off x="702945" y="5401310"/>
            <a:ext cx="15182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03</a:t>
            </a:r>
          </a:p>
        </p:txBody>
      </p:sp>
      <p:sp>
        <p:nvSpPr>
          <p:cNvPr id="9" name="文本框 8"/>
          <p:cNvSpPr txBox="1"/>
          <p:nvPr>
            <p:custDataLst>
              <p:tags r:id="rId14"/>
            </p:custDataLst>
          </p:nvPr>
        </p:nvSpPr>
        <p:spPr>
          <a:xfrm>
            <a:off x="2559050" y="5401310"/>
            <a:ext cx="61150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386486"/>
                </a:solidFill>
                <a:latin typeface="卓健橄榄简体" panose="00000506000000000000" charset="-120"/>
                <a:ea typeface="卓健橄榄简体" panose="00000506000000000000" charset="-120"/>
                <a:sym typeface="+mn-ea"/>
              </a:rPr>
              <a:t>代码展示</a:t>
            </a:r>
            <a:r>
              <a:rPr lang="zh-CN" altLang="en-US" sz="4000" b="1" dirty="0">
                <a:solidFill>
                  <a:srgbClr val="386486"/>
                </a:solidFill>
                <a:latin typeface="卓健橄榄简体" panose="00000506000000000000" charset="-120"/>
                <a:ea typeface="卓健橄榄简体" panose="00000506000000000000" charset="-120"/>
                <a:sym typeface="+mn-ea"/>
              </a:rPr>
              <a:t>及</a:t>
            </a:r>
            <a:r>
              <a:rPr lang="zh-CN" altLang="en-US" sz="4400" b="1" dirty="0">
                <a:solidFill>
                  <a:srgbClr val="386486"/>
                </a:solidFill>
                <a:latin typeface="卓健橄榄简体" panose="00000506000000000000" charset="-120"/>
                <a:ea typeface="卓健橄榄简体" panose="00000506000000000000" charset="-120"/>
                <a:sym typeface="+mn-ea"/>
              </a:rPr>
              <a:t>问题解决</a:t>
            </a:r>
            <a:endParaRPr lang="zh-CN" altLang="en-US" sz="4400" b="1" dirty="0">
              <a:solidFill>
                <a:srgbClr val="386486"/>
              </a:solidFill>
              <a:latin typeface="卓健橄榄简体" panose="00000506000000000000" charset="-120"/>
              <a:ea typeface="卓健橄榄简体" panose="00000506000000000000" charset="-120"/>
            </a:endParaRPr>
          </a:p>
        </p:txBody>
      </p:sp>
      <p:pic>
        <p:nvPicPr>
          <p:cNvPr id="11" name="图片 10" descr="loading_icon_progress.6466d0e7."/>
          <p:cNvPicPr>
            <a:picLocks noChangeAspect="1"/>
          </p:cNvPicPr>
          <p:nvPr/>
        </p:nvPicPr>
        <p:blipFill>
          <a:blip r:embed="rId39">
            <a:alphaModFix amt="49000"/>
          </a:blip>
          <a:stretch>
            <a:fillRect/>
          </a:stretch>
        </p:blipFill>
        <p:spPr>
          <a:xfrm>
            <a:off x="4271645" y="751840"/>
            <a:ext cx="3060700" cy="396240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1763395" y="2900680"/>
            <a:ext cx="3757295" cy="1541145"/>
          </a:xfrm>
          <a:prstGeom prst="rect">
            <a:avLst/>
          </a:prstGeom>
          <a:solidFill>
            <a:srgbClr val="326489"/>
          </a:solidFill>
          <a:ln w="63500">
            <a:solidFill>
              <a:srgbClr val="D0BC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15"/>
            </p:custDataLst>
          </p:nvPr>
        </p:nvSpPr>
        <p:spPr>
          <a:xfrm>
            <a:off x="1784683" y="834261"/>
            <a:ext cx="3611880" cy="1733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</a:pP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问题一：关于命令行黑框</a:t>
            </a:r>
            <a:endParaRPr lang="en-US" altLang="zh-CN" sz="1400" b="1" dirty="0">
              <a:solidFill>
                <a:srgbClr val="687DB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ts val="1600"/>
              </a:lnSpc>
            </a:pP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解决方案：</a:t>
            </a: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改变一下</a:t>
            </a:r>
            <a:r>
              <a:rPr lang="en-US" altLang="zh-CN" sz="1400" b="1" dirty="0">
                <a:solidFill>
                  <a:srgbClr val="687DB0"/>
                </a:solidFill>
                <a:ea typeface="仓耳舒圆体 W03" panose="02020400000000000000" charset="-122"/>
              </a:rPr>
              <a:t>windows</a:t>
            </a: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系统设置。把电脑设置</a:t>
            </a:r>
            <a:r>
              <a:rPr lang="en-US" altLang="zh-CN" sz="1400" b="1" dirty="0">
                <a:solidFill>
                  <a:srgbClr val="687DB0"/>
                </a:solidFill>
                <a:ea typeface="仓耳舒圆体 W03" panose="02020400000000000000" charset="-122"/>
              </a:rPr>
              <a:t>——</a:t>
            </a: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系统</a:t>
            </a:r>
            <a:r>
              <a:rPr lang="en-US" altLang="zh-CN" sz="1400" b="1" dirty="0">
                <a:solidFill>
                  <a:srgbClr val="687DB0"/>
                </a:solidFill>
                <a:ea typeface="仓耳舒圆体 W03" panose="02020400000000000000" charset="-122"/>
              </a:rPr>
              <a:t>——</a:t>
            </a: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开发者选项</a:t>
            </a:r>
            <a:r>
              <a:rPr lang="en-US" altLang="zh-CN" sz="1400" b="1" dirty="0">
                <a:solidFill>
                  <a:srgbClr val="687DB0"/>
                </a:solidFill>
                <a:ea typeface="仓耳舒圆体 W03" panose="02020400000000000000" charset="-122"/>
              </a:rPr>
              <a:t>——</a:t>
            </a: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终端 改成“</a:t>
            </a:r>
            <a:r>
              <a:rPr lang="en-US" altLang="zh-CN" sz="1400" b="1" dirty="0">
                <a:solidFill>
                  <a:srgbClr val="687DB0"/>
                </a:solidFill>
                <a:ea typeface="仓耳舒圆体 W03" panose="02020400000000000000" charset="-122"/>
              </a:rPr>
              <a:t>Windows</a:t>
            </a: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控制台主机”</a:t>
            </a:r>
            <a:endParaRPr lang="en-US" altLang="zh-CN" sz="1400" b="1" dirty="0">
              <a:solidFill>
                <a:srgbClr val="687DB0"/>
              </a:solidFill>
              <a:ea typeface="仓耳舒圆体 W03" panose="02020400000000000000" charset="-122"/>
            </a:endParaRPr>
          </a:p>
          <a:p>
            <a:pPr>
              <a:lnSpc>
                <a:spcPts val="1600"/>
              </a:lnSpc>
            </a:pPr>
            <a:endParaRPr lang="en-US" altLang="zh-CN" sz="1400" b="1" dirty="0">
              <a:solidFill>
                <a:srgbClr val="687DB0"/>
              </a:solidFill>
              <a:ea typeface="仓耳舒圆体 W03" panose="02020400000000000000" charset="-122"/>
            </a:endParaRPr>
          </a:p>
          <a:p>
            <a:pPr>
              <a:lnSpc>
                <a:spcPts val="1600"/>
              </a:lnSpc>
            </a:pP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问题二：画面闪动</a:t>
            </a:r>
            <a:endParaRPr lang="en-US" altLang="zh-CN" sz="1400" b="1" dirty="0">
              <a:solidFill>
                <a:srgbClr val="687DB0"/>
              </a:solidFill>
              <a:ea typeface="仓耳舒圆体 W03" panose="02020400000000000000" charset="-122"/>
            </a:endParaRPr>
          </a:p>
          <a:p>
            <a:pPr>
              <a:lnSpc>
                <a:spcPts val="1600"/>
              </a:lnSpc>
            </a:pP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解决方案：使用批量绘图</a:t>
            </a:r>
            <a:endParaRPr lang="en-US" altLang="zh-CN" sz="1400" b="1" dirty="0">
              <a:solidFill>
                <a:srgbClr val="687DB0"/>
              </a:solidFill>
              <a:ea typeface="仓耳舒圆体 W03" panose="02020400000000000000" charset="-122"/>
            </a:endParaRPr>
          </a:p>
          <a:p>
            <a:pPr>
              <a:lnSpc>
                <a:spcPts val="1600"/>
              </a:lnSpc>
            </a:pP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缺陷：仍存在少量闪动</a:t>
            </a:r>
            <a:endParaRPr sz="1400" b="1" dirty="0">
              <a:solidFill>
                <a:srgbClr val="687DB0"/>
              </a:solidFill>
              <a:ea typeface="仓耳舒圆体 W03" panose="02020400000000000000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16"/>
            </p:custDataLst>
          </p:nvPr>
        </p:nvSpPr>
        <p:spPr>
          <a:xfrm>
            <a:off x="1858026" y="2984797"/>
            <a:ext cx="36118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代码展示：</a:t>
            </a:r>
            <a:endParaRPr lang="en-US" altLang="zh-CN" sz="1400" b="1" dirty="0">
              <a:solidFill>
                <a:schemeClr val="bg1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563C1"/>
                </a:solidFill>
                <a:hlinkClick r:id="rId4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hrd/function.md at main · </a:t>
            </a:r>
            <a:r>
              <a:rPr lang="en-US" altLang="zh-CN" sz="1400" dirty="0" err="1">
                <a:solidFill>
                  <a:srgbClr val="0563C1"/>
                </a:solidFill>
                <a:hlinkClick r:id="rId4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ErinwithBMQ</a:t>
            </a:r>
            <a:r>
              <a:rPr lang="en-US" altLang="zh-CN" sz="1400" dirty="0">
                <a:solidFill>
                  <a:srgbClr val="0563C1"/>
                </a:solidFill>
                <a:hlinkClick r:id="rId4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altLang="zh-CN" sz="1400" dirty="0" err="1">
                <a:solidFill>
                  <a:srgbClr val="0563C1"/>
                </a:solidFill>
                <a:hlinkClick r:id="rId4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hrd</a:t>
            </a:r>
            <a:r>
              <a:rPr lang="en-US" altLang="zh-CN" sz="1400" dirty="0">
                <a:solidFill>
                  <a:schemeClr val="bg1"/>
                </a:solidFill>
                <a:hlinkClick r:id="rId4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(github.com)</a:t>
            </a:r>
            <a:endParaRPr lang="en-US" altLang="zh-CN" sz="1400" dirty="0">
              <a:solidFill>
                <a:schemeClr val="bg1"/>
              </a:solidFill>
            </a:endParaRPr>
          </a:p>
          <a:p>
            <a:r>
              <a:rPr lang="zh-CN" altLang="en-US" sz="1100" b="1" dirty="0">
                <a:solidFill>
                  <a:schemeClr val="bg1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（因为我觉得用</a:t>
            </a:r>
            <a:r>
              <a:rPr lang="en-US" altLang="zh-CN" sz="1100" b="1" dirty="0">
                <a:solidFill>
                  <a:schemeClr val="bg1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ppt</a:t>
            </a:r>
            <a:r>
              <a:rPr lang="zh-CN" altLang="en-US" sz="1100" b="1" dirty="0">
                <a:solidFill>
                  <a:schemeClr val="bg1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展示代码看起来很不舒服，所以写了个</a:t>
            </a:r>
            <a:r>
              <a:rPr lang="en-US" altLang="zh-CN" sz="1100" b="1" dirty="0">
                <a:solidFill>
                  <a:schemeClr val="bg1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md</a:t>
            </a:r>
            <a:r>
              <a:rPr lang="zh-CN" altLang="en-US" sz="1100" b="1" dirty="0">
                <a:solidFill>
                  <a:schemeClr val="bg1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文件</a:t>
            </a:r>
            <a:r>
              <a:rPr lang="zh-CN" altLang="en-US" sz="1400" b="1" dirty="0">
                <a:solidFill>
                  <a:schemeClr val="bg1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）</a:t>
            </a:r>
            <a:endParaRPr sz="1400" b="1" dirty="0">
              <a:solidFill>
                <a:schemeClr val="bg1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17"/>
            </p:custDataLst>
          </p:nvPr>
        </p:nvSpPr>
        <p:spPr>
          <a:xfrm>
            <a:off x="6306518" y="753271"/>
            <a:ext cx="4703414" cy="200337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ts val="1580"/>
              </a:lnSpc>
            </a:pP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问题三：音乐函数编译错误</a:t>
            </a:r>
            <a:endParaRPr lang="en-US" altLang="zh-CN" sz="1400" b="1" dirty="0">
              <a:solidFill>
                <a:srgbClr val="687DB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ts val="1580"/>
              </a:lnSpc>
            </a:pP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解决方案：上网寻找原因，最终得出是编译器问题，要在</a:t>
            </a:r>
            <a:r>
              <a:rPr lang="en-US" altLang="zh-CN" sz="1400" b="1" dirty="0" err="1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CmakeLists</a:t>
            </a: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里多加一行代码</a:t>
            </a:r>
            <a:endParaRPr lang="en-US" altLang="zh-CN" sz="1400" b="1" dirty="0">
              <a:solidFill>
                <a:srgbClr val="687DB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ts val="1580"/>
              </a:lnSpc>
            </a:pPr>
            <a:endParaRPr lang="en-US" sz="1400" b="1" dirty="0">
              <a:solidFill>
                <a:srgbClr val="687DB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ts val="1580"/>
              </a:lnSpc>
            </a:pP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问题四：无法循环播放主页</a:t>
            </a:r>
            <a:r>
              <a:rPr lang="en-US" altLang="zh-CN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BGM</a:t>
            </a:r>
          </a:p>
          <a:p>
            <a:pPr>
              <a:lnSpc>
                <a:spcPts val="1580"/>
              </a:lnSpc>
            </a:pP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解决方案：更换播放音乐函数为</a:t>
            </a:r>
            <a:r>
              <a:rPr lang="en-US" altLang="zh-CN" sz="1400" b="1" dirty="0" err="1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Playsound</a:t>
            </a:r>
            <a:endParaRPr lang="en-US" altLang="zh-CN" sz="1400" b="1" dirty="0">
              <a:solidFill>
                <a:srgbClr val="687DB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ts val="1580"/>
              </a:lnSpc>
            </a:pPr>
            <a:endParaRPr lang="en-US" sz="1400" b="1" dirty="0">
              <a:solidFill>
                <a:srgbClr val="687DB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ts val="1580"/>
              </a:lnSpc>
            </a:pP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问题五：如何随机打乱棋盘</a:t>
            </a:r>
            <a:endParaRPr lang="en-US" altLang="zh-CN" sz="1400" b="1" dirty="0">
              <a:solidFill>
                <a:srgbClr val="687DB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ts val="1580"/>
              </a:lnSpc>
            </a:pP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解决方案：在</a:t>
            </a:r>
            <a:r>
              <a:rPr lang="en-US" altLang="zh-CN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CSDN</a:t>
            </a: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上寻找相关库用法，必要时询问</a:t>
            </a:r>
            <a:r>
              <a:rPr lang="en-US" altLang="zh-CN" sz="1400" b="1" dirty="0" err="1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gpt</a:t>
            </a: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。</a:t>
            </a:r>
            <a:endParaRPr lang="en-US" altLang="zh-CN" sz="1400" b="1" dirty="0">
              <a:solidFill>
                <a:srgbClr val="687DB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ts val="1580"/>
              </a:lnSpc>
            </a:pP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最终采用将一个拼好的棋盘模拟打乱的过程，确保有解。</a:t>
            </a:r>
            <a:endParaRPr lang="en-US" altLang="zh-CN" sz="1400" b="1" dirty="0">
              <a:solidFill>
                <a:srgbClr val="687DB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18"/>
            </p:custDataLst>
          </p:nvPr>
        </p:nvSpPr>
        <p:spPr>
          <a:xfrm>
            <a:off x="6302262" y="2984797"/>
            <a:ext cx="4460240" cy="17494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ts val="1600"/>
              </a:lnSpc>
            </a:pPr>
            <a:r>
              <a:rPr lang="zh-CN" altLang="en-US" sz="1400" b="1" dirty="0">
                <a:solidFill>
                  <a:srgbClr val="687DB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其他编写过程中遇到的问题：</a:t>
            </a:r>
            <a:endParaRPr lang="en-US" altLang="zh-CN" sz="1400" b="1" dirty="0">
              <a:solidFill>
                <a:srgbClr val="687DB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ts val="1600"/>
              </a:lnSpc>
            </a:pP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如何使图形层面上的数字换位置</a:t>
            </a:r>
            <a:endParaRPr lang="en-US" altLang="zh-CN" sz="1400" b="1" dirty="0">
              <a:solidFill>
                <a:srgbClr val="687DB0"/>
              </a:solidFill>
              <a:ea typeface="仓耳舒圆体 W03" panose="02020400000000000000" charset="-122"/>
            </a:endParaRPr>
          </a:p>
          <a:p>
            <a:pPr>
              <a:lnSpc>
                <a:spcPts val="1600"/>
              </a:lnSpc>
            </a:pP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如何在鼠标操作下实现按钮交互</a:t>
            </a:r>
            <a:endParaRPr lang="en-US" altLang="zh-CN" sz="1400" b="1" dirty="0">
              <a:solidFill>
                <a:srgbClr val="687DB0"/>
              </a:solidFill>
              <a:ea typeface="仓耳舒圆体 W03" panose="02020400000000000000" charset="-122"/>
            </a:endParaRPr>
          </a:p>
          <a:p>
            <a:pPr>
              <a:lnSpc>
                <a:spcPts val="1600"/>
              </a:lnSpc>
            </a:pPr>
            <a:r>
              <a:rPr lang="zh-CN" altLang="en-US" sz="1400" b="1" dirty="0">
                <a:solidFill>
                  <a:srgbClr val="687DB0"/>
                </a:solidFill>
                <a:ea typeface="仓耳舒圆体 W03" panose="02020400000000000000" charset="-122"/>
              </a:rPr>
              <a:t>如何实现保存多次游戏的记录</a:t>
            </a:r>
            <a:endParaRPr lang="en-US" altLang="zh-CN" sz="1400" b="1" dirty="0">
              <a:solidFill>
                <a:srgbClr val="687DB0"/>
              </a:solidFill>
              <a:ea typeface="仓耳舒圆体 W03" panose="02020400000000000000" charset="-122"/>
            </a:endParaRPr>
          </a:p>
          <a:p>
            <a:pPr>
              <a:lnSpc>
                <a:spcPts val="1600"/>
              </a:lnSpc>
            </a:pPr>
            <a:r>
              <a:rPr lang="en-US" altLang="zh-CN" sz="1400" b="1" dirty="0">
                <a:solidFill>
                  <a:srgbClr val="687DB0"/>
                </a:solidFill>
                <a:ea typeface="仓耳舒圆体 W03" panose="02020400000000000000" charset="-122"/>
              </a:rPr>
              <a:t>……</a:t>
            </a:r>
          </a:p>
          <a:p>
            <a:pPr>
              <a:lnSpc>
                <a:spcPts val="1600"/>
              </a:lnSpc>
            </a:pPr>
            <a:endParaRPr lang="en-US" altLang="zh-CN" sz="1400" b="1" dirty="0">
              <a:solidFill>
                <a:srgbClr val="687DB0"/>
              </a:solidFill>
              <a:ea typeface="仓耳舒圆体 W03" panose="02020400000000000000" charset="-122"/>
            </a:endParaRPr>
          </a:p>
          <a:p>
            <a:pPr>
              <a:lnSpc>
                <a:spcPts val="1600"/>
              </a:lnSpc>
            </a:pPr>
            <a:r>
              <a:rPr lang="zh-CN" altLang="en-US" sz="1400" b="1" dirty="0">
                <a:solidFill>
                  <a:schemeClr val="accent5">
                    <a:lumMod val="50000"/>
                  </a:schemeClr>
                </a:solidFill>
                <a:ea typeface="仓耳舒圆体 W03" panose="02020400000000000000" charset="-122"/>
              </a:rPr>
              <a:t>总结：自行在网上查阅资料，学习新的知识</a:t>
            </a:r>
          </a:p>
          <a:p>
            <a:pPr>
              <a:lnSpc>
                <a:spcPts val="1600"/>
              </a:lnSpc>
            </a:pPr>
            <a:r>
              <a:rPr lang="zh-CN" altLang="en-US" sz="1400" b="1" dirty="0">
                <a:solidFill>
                  <a:schemeClr val="accent5">
                    <a:lumMod val="50000"/>
                  </a:schemeClr>
                </a:solidFill>
                <a:ea typeface="仓耳舒圆体 W03" panose="02020400000000000000" charset="-122"/>
              </a:rPr>
              <a:t> </a:t>
            </a:r>
            <a:r>
              <a:rPr lang="en-US" altLang="zh-CN" sz="1400" b="1" dirty="0">
                <a:solidFill>
                  <a:schemeClr val="accent5">
                    <a:lumMod val="50000"/>
                  </a:schemeClr>
                </a:solidFill>
                <a:ea typeface="仓耳舒圆体 W03" panose="02020400000000000000" charset="-122"/>
              </a:rPr>
              <a:t>            </a:t>
            </a:r>
            <a:r>
              <a:rPr lang="zh-CN" altLang="en-US" sz="1400" b="1" dirty="0">
                <a:solidFill>
                  <a:schemeClr val="accent5">
                    <a:lumMod val="50000"/>
                  </a:schemeClr>
                </a:solidFill>
                <a:ea typeface="仓耳舒圆体 W03" panose="02020400000000000000" charset="-122"/>
              </a:rPr>
              <a:t>多思考多尝试，在不断修改中找出正确解决方案</a:t>
            </a:r>
          </a:p>
          <a:p>
            <a:pPr>
              <a:lnSpc>
                <a:spcPts val="1600"/>
              </a:lnSpc>
            </a:pPr>
            <a:endParaRPr lang="en-US" altLang="zh-CN" sz="1400" b="1" dirty="0">
              <a:solidFill>
                <a:srgbClr val="687DB0"/>
              </a:solidFill>
              <a:ea typeface="仓耳舒圆体 W03" panose="02020400000000000000" charset="-122"/>
            </a:endParaRPr>
          </a:p>
          <a:p>
            <a:pPr>
              <a:lnSpc>
                <a:spcPct val="150000"/>
              </a:lnSpc>
            </a:pPr>
            <a:endParaRPr sz="1400" b="1" dirty="0">
              <a:solidFill>
                <a:srgbClr val="687DB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</p:txBody>
      </p:sp>
      <p:sp>
        <p:nvSpPr>
          <p:cNvPr id="29" name="矩形 28"/>
          <p:cNvSpPr/>
          <p:nvPr>
            <p:custDataLst>
              <p:tags r:id="rId19"/>
            </p:custDataLst>
          </p:nvPr>
        </p:nvSpPr>
        <p:spPr>
          <a:xfrm>
            <a:off x="-412115" y="7103110"/>
            <a:ext cx="2002790" cy="1236980"/>
          </a:xfrm>
          <a:prstGeom prst="rect">
            <a:avLst/>
          </a:prstGeom>
          <a:solidFill>
            <a:srgbClr val="426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2" name="图片 31" descr="bg_award.c9e74769.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41"/>
          <a:stretch>
            <a:fillRect/>
          </a:stretch>
        </p:blipFill>
        <p:spPr>
          <a:xfrm>
            <a:off x="-35560" y="8597900"/>
            <a:ext cx="12353290" cy="7663815"/>
          </a:xfrm>
          <a:prstGeom prst="rect">
            <a:avLst/>
          </a:prstGeom>
        </p:spPr>
      </p:pic>
      <p:sp>
        <p:nvSpPr>
          <p:cNvPr id="33" name="矩形 32"/>
          <p:cNvSpPr/>
          <p:nvPr>
            <p:custDataLst>
              <p:tags r:id="rId21"/>
            </p:custDataLst>
          </p:nvPr>
        </p:nvSpPr>
        <p:spPr>
          <a:xfrm>
            <a:off x="8014970" y="13681710"/>
            <a:ext cx="1889125" cy="1054100"/>
          </a:xfrm>
          <a:prstGeom prst="rect">
            <a:avLst/>
          </a:prstGeom>
          <a:solidFill>
            <a:srgbClr val="426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1" name="图片 40" descr="cilun_d.69fe6e42.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42"/>
          <a:stretch>
            <a:fillRect/>
          </a:stretch>
        </p:blipFill>
        <p:spPr>
          <a:xfrm>
            <a:off x="9170670" y="12438380"/>
            <a:ext cx="2286000" cy="2297430"/>
          </a:xfrm>
          <a:prstGeom prst="rect">
            <a:avLst/>
          </a:prstGeom>
        </p:spPr>
      </p:pic>
      <p:pic>
        <p:nvPicPr>
          <p:cNvPr id="42" name="图片 41" descr="cilun_ss.2be77af0.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43"/>
          <a:stretch>
            <a:fillRect/>
          </a:stretch>
        </p:blipFill>
        <p:spPr>
          <a:xfrm>
            <a:off x="8371840" y="11108055"/>
            <a:ext cx="1647825" cy="1657350"/>
          </a:xfrm>
          <a:prstGeom prst="rect">
            <a:avLst/>
          </a:prstGeom>
        </p:spPr>
      </p:pic>
      <p:pic>
        <p:nvPicPr>
          <p:cNvPr id="43" name="图片 42" descr="book_fin_5.662836ef..jpg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44">
            <a:alphaModFix amt="66000"/>
          </a:blip>
          <a:srcRect l="12754" t="2446" r="13225" b="1123"/>
          <a:stretch>
            <a:fillRect/>
          </a:stretch>
        </p:blipFill>
        <p:spPr>
          <a:xfrm>
            <a:off x="1590040" y="12879705"/>
            <a:ext cx="1342390" cy="1748790"/>
          </a:xfrm>
          <a:prstGeom prst="rect">
            <a:avLst/>
          </a:prstGeom>
        </p:spPr>
      </p:pic>
      <p:pic>
        <p:nvPicPr>
          <p:cNvPr id="49" name="图片 48" descr="book_fin_5.662836ef..jpg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44"/>
          <a:srcRect l="12754" t="2446" r="13225" b="1123"/>
          <a:stretch>
            <a:fillRect/>
          </a:stretch>
        </p:blipFill>
        <p:spPr>
          <a:xfrm>
            <a:off x="1297940" y="12721590"/>
            <a:ext cx="1339215" cy="1744980"/>
          </a:xfrm>
          <a:prstGeom prst="rect">
            <a:avLst/>
          </a:prstGeom>
        </p:spPr>
      </p:pic>
      <p:pic>
        <p:nvPicPr>
          <p:cNvPr id="50" name="图片 49" descr="cilun_x.ecd5911a.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45"/>
          <a:stretch>
            <a:fillRect/>
          </a:stretch>
        </p:blipFill>
        <p:spPr>
          <a:xfrm rot="21300000">
            <a:off x="9005570" y="8914765"/>
            <a:ext cx="2295525" cy="2286000"/>
          </a:xfrm>
          <a:prstGeom prst="rect">
            <a:avLst/>
          </a:prstGeom>
        </p:spPr>
      </p:pic>
      <p:pic>
        <p:nvPicPr>
          <p:cNvPr id="13" name="图片 12" descr="loading_leaf_w.14128403.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46"/>
          <a:stretch>
            <a:fillRect/>
          </a:stretch>
        </p:blipFill>
        <p:spPr>
          <a:xfrm>
            <a:off x="-5005070" y="-5004435"/>
            <a:ext cx="3359150" cy="3993515"/>
          </a:xfrm>
          <a:prstGeom prst="rect">
            <a:avLst/>
          </a:prstGeom>
        </p:spPr>
      </p:pic>
      <p:sp>
        <p:nvSpPr>
          <p:cNvPr id="51" name="矩形 50"/>
          <p:cNvSpPr/>
          <p:nvPr>
            <p:custDataLst>
              <p:tags r:id="rId28"/>
            </p:custDataLst>
          </p:nvPr>
        </p:nvSpPr>
        <p:spPr>
          <a:xfrm>
            <a:off x="-1706880" y="-2449830"/>
            <a:ext cx="866775" cy="1884045"/>
          </a:xfrm>
          <a:prstGeom prst="rect">
            <a:avLst/>
          </a:prstGeom>
          <a:solidFill>
            <a:srgbClr val="83C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0" dur="2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图层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0" y="635"/>
            <a:ext cx="12191365" cy="6857365"/>
          </a:xfrm>
          <a:prstGeom prst="rect">
            <a:avLst/>
          </a:prstGeom>
        </p:spPr>
      </p:pic>
      <p:pic>
        <p:nvPicPr>
          <p:cNvPr id="17" name="图片 16" descr="bg.6b670190.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-635" y="193675"/>
            <a:ext cx="12192000" cy="5048885"/>
          </a:xfrm>
          <a:prstGeom prst="rect">
            <a:avLst/>
          </a:prstGeom>
        </p:spPr>
      </p:pic>
      <p:pic>
        <p:nvPicPr>
          <p:cNvPr id="18" name="图片 17" descr="btn_cancel.28b0687a.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4"/>
          <a:stretch>
            <a:fillRect/>
          </a:stretch>
        </p:blipFill>
        <p:spPr>
          <a:xfrm rot="240000">
            <a:off x="8322945" y="5500370"/>
            <a:ext cx="4010025" cy="1219200"/>
          </a:xfrm>
          <a:prstGeom prst="rect">
            <a:avLst/>
          </a:prstGeom>
        </p:spPr>
      </p:pic>
      <p:pic>
        <p:nvPicPr>
          <p:cNvPr id="19" name="图片 18" descr="6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5"/>
          <a:srcRect r="19808"/>
          <a:stretch>
            <a:fillRect/>
          </a:stretch>
        </p:blipFill>
        <p:spPr>
          <a:xfrm>
            <a:off x="9005570" y="2702560"/>
            <a:ext cx="2390775" cy="3457575"/>
          </a:xfrm>
          <a:prstGeom prst="rect">
            <a:avLst/>
          </a:prstGeom>
        </p:spPr>
      </p:pic>
      <p:sp>
        <p:nvSpPr>
          <p:cNvPr id="21" name="矩形 20"/>
          <p:cNvSpPr/>
          <p:nvPr>
            <p:custDataLst>
              <p:tags r:id="rId5"/>
            </p:custDataLst>
          </p:nvPr>
        </p:nvSpPr>
        <p:spPr>
          <a:xfrm>
            <a:off x="505460" y="5361940"/>
            <a:ext cx="1889125" cy="1054100"/>
          </a:xfrm>
          <a:prstGeom prst="rect">
            <a:avLst/>
          </a:prstGeom>
          <a:solidFill>
            <a:srgbClr val="3864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>
            <p:custDataLst>
              <p:tags r:id="rId6"/>
            </p:custDataLst>
          </p:nvPr>
        </p:nvSpPr>
        <p:spPr>
          <a:xfrm>
            <a:off x="702945" y="5401310"/>
            <a:ext cx="15182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03</a:t>
            </a:r>
          </a:p>
        </p:txBody>
      </p:sp>
      <p:pic>
        <p:nvPicPr>
          <p:cNvPr id="24" name="图片 23" descr="loading_icon_progress.6466d0e7.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6">
            <a:alphaModFix amt="49000"/>
          </a:blip>
          <a:stretch>
            <a:fillRect/>
          </a:stretch>
        </p:blipFill>
        <p:spPr>
          <a:xfrm>
            <a:off x="4271645" y="751840"/>
            <a:ext cx="3060700" cy="3962400"/>
          </a:xfrm>
          <a:prstGeom prst="rect">
            <a:avLst/>
          </a:prstGeom>
        </p:spPr>
      </p:pic>
      <p:sp>
        <p:nvSpPr>
          <p:cNvPr id="25" name="矩形 24"/>
          <p:cNvSpPr/>
          <p:nvPr>
            <p:custDataLst>
              <p:tags r:id="rId8"/>
            </p:custDataLst>
          </p:nvPr>
        </p:nvSpPr>
        <p:spPr>
          <a:xfrm>
            <a:off x="1763395" y="2900680"/>
            <a:ext cx="3757295" cy="1541145"/>
          </a:xfrm>
          <a:prstGeom prst="rect">
            <a:avLst/>
          </a:prstGeom>
          <a:solidFill>
            <a:srgbClr val="326489"/>
          </a:solidFill>
          <a:ln w="63500">
            <a:solidFill>
              <a:srgbClr val="D0BC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836930" y="-676910"/>
            <a:ext cx="14038580" cy="8519795"/>
          </a:xfrm>
          <a:prstGeom prst="rect">
            <a:avLst/>
          </a:prstGeom>
          <a:solidFill>
            <a:srgbClr val="426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bg_award.c9e74769.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7"/>
          <a:stretch>
            <a:fillRect/>
          </a:stretch>
        </p:blipFill>
        <p:spPr>
          <a:xfrm>
            <a:off x="-35560" y="635"/>
            <a:ext cx="12353290" cy="7663815"/>
          </a:xfrm>
          <a:prstGeom prst="rect">
            <a:avLst/>
          </a:prstGeom>
        </p:spPr>
      </p:pic>
      <p:sp>
        <p:nvSpPr>
          <p:cNvPr id="20" name="矩形 19"/>
          <p:cNvSpPr/>
          <p:nvPr>
            <p:custDataLst>
              <p:tags r:id="rId10"/>
            </p:custDataLst>
          </p:nvPr>
        </p:nvSpPr>
        <p:spPr>
          <a:xfrm>
            <a:off x="8014970" y="5084445"/>
            <a:ext cx="1889125" cy="1054100"/>
          </a:xfrm>
          <a:prstGeom prst="rect">
            <a:avLst/>
          </a:prstGeom>
          <a:solidFill>
            <a:srgbClr val="426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cilun_d.69fe6e42.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170670" y="3841115"/>
            <a:ext cx="2286000" cy="2297430"/>
          </a:xfrm>
          <a:prstGeom prst="rect">
            <a:avLst/>
          </a:prstGeom>
        </p:spPr>
      </p:pic>
      <p:pic>
        <p:nvPicPr>
          <p:cNvPr id="5" name="图片 4" descr="cilun_ss.2be77af0.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8371840" y="2510790"/>
            <a:ext cx="1647825" cy="1657350"/>
          </a:xfrm>
          <a:prstGeom prst="rect">
            <a:avLst/>
          </a:prstGeom>
        </p:spPr>
      </p:pic>
      <p:pic>
        <p:nvPicPr>
          <p:cNvPr id="6" name="图片 5" descr="cilun_x.ecd5911a.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 rot="21300000">
            <a:off x="9265920" y="717550"/>
            <a:ext cx="2295525" cy="2286000"/>
          </a:xfrm>
          <a:prstGeom prst="rect">
            <a:avLst/>
          </a:prstGeom>
        </p:spPr>
      </p:pic>
      <p:pic>
        <p:nvPicPr>
          <p:cNvPr id="7" name="图片 6" descr="book_fin_5.662836ef..jpg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31">
            <a:alphaModFix amt="66000"/>
          </a:blip>
          <a:srcRect l="12754" t="2446" r="13225" b="1123"/>
          <a:stretch>
            <a:fillRect/>
          </a:stretch>
        </p:blipFill>
        <p:spPr>
          <a:xfrm>
            <a:off x="1590040" y="4282440"/>
            <a:ext cx="1342390" cy="1748790"/>
          </a:xfrm>
          <a:prstGeom prst="rect">
            <a:avLst/>
          </a:prstGeom>
        </p:spPr>
      </p:pic>
      <p:sp>
        <p:nvSpPr>
          <p:cNvPr id="28" name="文本框 27"/>
          <p:cNvSpPr txBox="1"/>
          <p:nvPr>
            <p:custDataLst>
              <p:tags r:id="rId12"/>
            </p:custDataLst>
          </p:nvPr>
        </p:nvSpPr>
        <p:spPr>
          <a:xfrm>
            <a:off x="8212455" y="5123815"/>
            <a:ext cx="15182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04</a:t>
            </a:r>
          </a:p>
        </p:txBody>
      </p:sp>
      <p:sp>
        <p:nvSpPr>
          <p:cNvPr id="11" name="文本框 10"/>
          <p:cNvSpPr txBox="1"/>
          <p:nvPr>
            <p:custDataLst>
              <p:tags r:id="rId13"/>
            </p:custDataLst>
          </p:nvPr>
        </p:nvSpPr>
        <p:spPr>
          <a:xfrm>
            <a:off x="2848575" y="5233414"/>
            <a:ext cx="5180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426C77"/>
                </a:solidFill>
                <a:latin typeface="卓健橄榄简体" panose="00000506000000000000" charset="-120"/>
                <a:ea typeface="卓健橄榄简体" panose="00000506000000000000" charset="-120"/>
                <a:sym typeface="+mn-ea"/>
              </a:rPr>
              <a:t>程序演示</a:t>
            </a:r>
            <a:r>
              <a:rPr lang="zh-CN" altLang="en-US" sz="4000" b="1" dirty="0">
                <a:solidFill>
                  <a:srgbClr val="426C77"/>
                </a:solidFill>
                <a:latin typeface="卓健橄榄简体" panose="00000506000000000000" charset="-120"/>
                <a:ea typeface="卓健橄榄简体" panose="00000506000000000000" charset="-120"/>
                <a:sym typeface="+mn-ea"/>
              </a:rPr>
              <a:t>及</a:t>
            </a:r>
            <a:r>
              <a:rPr lang="zh-CN" altLang="en-US" sz="4400" b="1" dirty="0">
                <a:solidFill>
                  <a:srgbClr val="426C77"/>
                </a:solidFill>
                <a:latin typeface="卓健橄榄简体" panose="00000506000000000000" charset="-120"/>
                <a:ea typeface="卓健橄榄简体" panose="00000506000000000000" charset="-120"/>
                <a:sym typeface="+mn-ea"/>
              </a:rPr>
              <a:t>开源分享</a:t>
            </a:r>
            <a:endParaRPr lang="zh-CN" altLang="en-US" sz="4400" b="1" dirty="0">
              <a:solidFill>
                <a:srgbClr val="426C77"/>
              </a:solidFill>
              <a:latin typeface="卓健橄榄简体" panose="00000506000000000000" charset="-120"/>
              <a:ea typeface="卓健橄榄简体" panose="00000506000000000000" charset="-120"/>
            </a:endParaRPr>
          </a:p>
        </p:txBody>
      </p:sp>
      <p:sp>
        <p:nvSpPr>
          <p:cNvPr id="12" name="文本框 11"/>
          <p:cNvSpPr txBox="1"/>
          <p:nvPr>
            <p:custDataLst>
              <p:tags r:id="rId14"/>
            </p:custDataLst>
          </p:nvPr>
        </p:nvSpPr>
        <p:spPr>
          <a:xfrm>
            <a:off x="1318383" y="2258244"/>
            <a:ext cx="6821805" cy="134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426C77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注：</a:t>
            </a:r>
            <a:r>
              <a:rPr lang="en-US" altLang="zh-CN" sz="1400" b="1" dirty="0">
                <a:solidFill>
                  <a:srgbClr val="426C77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3*3</a:t>
            </a:r>
            <a:r>
              <a:rPr lang="zh-CN" altLang="en-US" sz="1400" b="1" dirty="0">
                <a:solidFill>
                  <a:srgbClr val="426C77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的随机打乱函数在本次答辩时并不使用，因为我拍打乱了我们现场会拼不出来</a:t>
            </a:r>
            <a:r>
              <a:rPr lang="en-US" altLang="zh-CN" sz="1400" b="1" dirty="0">
                <a:solidFill>
                  <a:srgbClr val="426C77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……</a:t>
            </a:r>
            <a:r>
              <a:rPr lang="zh-CN" altLang="en-US" sz="1400" b="1" dirty="0">
                <a:solidFill>
                  <a:srgbClr val="426C77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在最终作业提交时会加上</a:t>
            </a:r>
            <a:r>
              <a:rPr lang="en-US" altLang="zh-CN" sz="1400" b="1" dirty="0">
                <a:solidFill>
                  <a:srgbClr val="426C77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3*3</a:t>
            </a:r>
            <a:r>
              <a:rPr lang="zh-CN" altLang="en-US" sz="1400" b="1" dirty="0">
                <a:solidFill>
                  <a:srgbClr val="426C77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随机打乱函数。</a:t>
            </a:r>
            <a:endParaRPr lang="en-US" altLang="zh-CN" sz="1400" b="1" dirty="0">
              <a:solidFill>
                <a:srgbClr val="426C77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ct val="150000"/>
              </a:lnSpc>
            </a:pPr>
            <a:endParaRPr lang="en-US" altLang="zh-CN" sz="1400" b="1" dirty="0">
              <a:solidFill>
                <a:srgbClr val="426C77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426C77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游玩本游戏前请先阅读“</a:t>
            </a:r>
            <a:r>
              <a:rPr lang="en-US" altLang="zh-CN" sz="1400" b="1" dirty="0">
                <a:solidFill>
                  <a:srgbClr val="426C77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README</a:t>
            </a:r>
            <a:r>
              <a:rPr lang="zh-CN" altLang="en-US" sz="1400" b="1" dirty="0">
                <a:solidFill>
                  <a:srgbClr val="426C77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”。</a:t>
            </a:r>
            <a:endParaRPr sz="1400" b="1" dirty="0">
              <a:solidFill>
                <a:srgbClr val="426C77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</p:txBody>
      </p:sp>
      <p:pic>
        <p:nvPicPr>
          <p:cNvPr id="14" name="图片 13" descr="book_fin_5.662836ef..jpg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31"/>
          <a:srcRect l="12754" t="2446" r="13225" b="1123"/>
          <a:stretch>
            <a:fillRect/>
          </a:stretch>
        </p:blipFill>
        <p:spPr>
          <a:xfrm>
            <a:off x="1297940" y="4124325"/>
            <a:ext cx="1339215" cy="1744980"/>
          </a:xfrm>
          <a:prstGeom prst="rect">
            <a:avLst/>
          </a:prstGeom>
        </p:spPr>
      </p:pic>
      <p:pic>
        <p:nvPicPr>
          <p:cNvPr id="13" name="图片 12" descr="loading_leaf_w.14128403.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32"/>
          <a:stretch>
            <a:fillRect/>
          </a:stretch>
        </p:blipFill>
        <p:spPr>
          <a:xfrm rot="3660000">
            <a:off x="7548880" y="1919183"/>
            <a:ext cx="9664065" cy="11490325"/>
          </a:xfrm>
          <a:prstGeom prst="rect">
            <a:avLst/>
          </a:prstGeom>
        </p:spPr>
      </p:pic>
      <p:pic>
        <p:nvPicPr>
          <p:cNvPr id="31" name="图片 30" descr="wutai_cl_close.789045c2.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33"/>
          <a:stretch>
            <a:fillRect/>
          </a:stretch>
        </p:blipFill>
        <p:spPr>
          <a:xfrm>
            <a:off x="-10753725" y="-205105"/>
            <a:ext cx="9719945" cy="7268845"/>
          </a:xfrm>
          <a:prstGeom prst="rect">
            <a:avLst/>
          </a:prstGeom>
        </p:spPr>
      </p:pic>
      <p:pic>
        <p:nvPicPr>
          <p:cNvPr id="32" name="图片 31" descr="wutai_cl_close.789045c2.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33"/>
          <a:stretch>
            <a:fillRect/>
          </a:stretch>
        </p:blipFill>
        <p:spPr>
          <a:xfrm flipH="1">
            <a:off x="13398500" y="-205105"/>
            <a:ext cx="9718675" cy="7268210"/>
          </a:xfrm>
          <a:prstGeom prst="rect">
            <a:avLst/>
          </a:prstGeom>
        </p:spPr>
      </p:pic>
      <p:pic>
        <p:nvPicPr>
          <p:cNvPr id="33" name="图片 32" descr="wutai_cl_open.08afe20a.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34"/>
          <a:srcRect r="45537"/>
          <a:stretch>
            <a:fillRect/>
          </a:stretch>
        </p:blipFill>
        <p:spPr>
          <a:xfrm rot="3600000">
            <a:off x="-4090035" y="-4143375"/>
            <a:ext cx="4222115" cy="7752080"/>
          </a:xfrm>
          <a:prstGeom prst="rect">
            <a:avLst/>
          </a:prstGeom>
        </p:spPr>
      </p:pic>
      <p:pic>
        <p:nvPicPr>
          <p:cNvPr id="34" name="图片 33" descr="wutai_cl_open.08afe20a.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34"/>
          <a:srcRect r="45537"/>
          <a:stretch>
            <a:fillRect/>
          </a:stretch>
        </p:blipFill>
        <p:spPr>
          <a:xfrm rot="18360000" flipH="1">
            <a:off x="12879705" y="-4107815"/>
            <a:ext cx="4268470" cy="78378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图层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0" y="635"/>
            <a:ext cx="12191365" cy="6857365"/>
          </a:xfrm>
          <a:prstGeom prst="rect">
            <a:avLst/>
          </a:prstGeom>
        </p:spPr>
      </p:pic>
      <p:pic>
        <p:nvPicPr>
          <p:cNvPr id="17" name="图片 16" descr="bg.6b670190.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-635" y="193675"/>
            <a:ext cx="12192000" cy="5048885"/>
          </a:xfrm>
          <a:prstGeom prst="rect">
            <a:avLst/>
          </a:prstGeom>
        </p:spPr>
      </p:pic>
      <p:pic>
        <p:nvPicPr>
          <p:cNvPr id="18" name="图片 17" descr="btn_cancel.28b0687a.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1"/>
          <a:stretch>
            <a:fillRect/>
          </a:stretch>
        </p:blipFill>
        <p:spPr>
          <a:xfrm rot="240000">
            <a:off x="8322945" y="5500370"/>
            <a:ext cx="4010025" cy="1219200"/>
          </a:xfrm>
          <a:prstGeom prst="rect">
            <a:avLst/>
          </a:prstGeom>
        </p:spPr>
      </p:pic>
      <p:pic>
        <p:nvPicPr>
          <p:cNvPr id="19" name="图片 18" descr="6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2"/>
          <a:srcRect r="19808"/>
          <a:stretch>
            <a:fillRect/>
          </a:stretch>
        </p:blipFill>
        <p:spPr>
          <a:xfrm>
            <a:off x="9005570" y="2702560"/>
            <a:ext cx="2390775" cy="3457575"/>
          </a:xfrm>
          <a:prstGeom prst="rect">
            <a:avLst/>
          </a:prstGeom>
        </p:spPr>
      </p:pic>
      <p:sp>
        <p:nvSpPr>
          <p:cNvPr id="21" name="矩形 20"/>
          <p:cNvSpPr/>
          <p:nvPr>
            <p:custDataLst>
              <p:tags r:id="rId5"/>
            </p:custDataLst>
          </p:nvPr>
        </p:nvSpPr>
        <p:spPr>
          <a:xfrm>
            <a:off x="505460" y="5361940"/>
            <a:ext cx="1889125" cy="1054100"/>
          </a:xfrm>
          <a:prstGeom prst="rect">
            <a:avLst/>
          </a:prstGeom>
          <a:solidFill>
            <a:srgbClr val="3864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>
            <p:custDataLst>
              <p:tags r:id="rId6"/>
            </p:custDataLst>
          </p:nvPr>
        </p:nvSpPr>
        <p:spPr>
          <a:xfrm>
            <a:off x="702945" y="5401310"/>
            <a:ext cx="15182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03</a:t>
            </a:r>
          </a:p>
        </p:txBody>
      </p:sp>
      <p:pic>
        <p:nvPicPr>
          <p:cNvPr id="24" name="图片 23" descr="loading_icon_progress.6466d0e7.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3">
            <a:alphaModFix amt="49000"/>
          </a:blip>
          <a:stretch>
            <a:fillRect/>
          </a:stretch>
        </p:blipFill>
        <p:spPr>
          <a:xfrm>
            <a:off x="4271645" y="751840"/>
            <a:ext cx="3060700" cy="3962400"/>
          </a:xfrm>
          <a:prstGeom prst="rect">
            <a:avLst/>
          </a:prstGeom>
        </p:spPr>
      </p:pic>
      <p:sp>
        <p:nvSpPr>
          <p:cNvPr id="25" name="矩形 24"/>
          <p:cNvSpPr/>
          <p:nvPr>
            <p:custDataLst>
              <p:tags r:id="rId8"/>
            </p:custDataLst>
          </p:nvPr>
        </p:nvSpPr>
        <p:spPr>
          <a:xfrm>
            <a:off x="1763395" y="2900680"/>
            <a:ext cx="3757295" cy="1541145"/>
          </a:xfrm>
          <a:prstGeom prst="rect">
            <a:avLst/>
          </a:prstGeom>
          <a:solidFill>
            <a:srgbClr val="326489"/>
          </a:solidFill>
          <a:ln w="63500">
            <a:solidFill>
              <a:srgbClr val="D0BC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836930" y="-676910"/>
            <a:ext cx="14038580" cy="8519795"/>
          </a:xfrm>
          <a:prstGeom prst="rect">
            <a:avLst/>
          </a:prstGeom>
          <a:solidFill>
            <a:srgbClr val="426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bg_award.c9e74769.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-35560" y="635"/>
            <a:ext cx="12353290" cy="7663815"/>
          </a:xfrm>
          <a:prstGeom prst="rect">
            <a:avLst/>
          </a:prstGeom>
        </p:spPr>
      </p:pic>
      <p:sp>
        <p:nvSpPr>
          <p:cNvPr id="20" name="矩形 19"/>
          <p:cNvSpPr/>
          <p:nvPr>
            <p:custDataLst>
              <p:tags r:id="rId10"/>
            </p:custDataLst>
          </p:nvPr>
        </p:nvSpPr>
        <p:spPr>
          <a:xfrm>
            <a:off x="8014970" y="5084445"/>
            <a:ext cx="1889125" cy="1054100"/>
          </a:xfrm>
          <a:prstGeom prst="rect">
            <a:avLst/>
          </a:prstGeom>
          <a:solidFill>
            <a:srgbClr val="426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cilun_d.69fe6e42.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9170670" y="3841115"/>
            <a:ext cx="2286000" cy="2297430"/>
          </a:xfrm>
          <a:prstGeom prst="rect">
            <a:avLst/>
          </a:prstGeom>
        </p:spPr>
      </p:pic>
      <p:pic>
        <p:nvPicPr>
          <p:cNvPr id="5" name="图片 4" descr="cilun_ss.2be77af0.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371840" y="2510790"/>
            <a:ext cx="1647825" cy="1657350"/>
          </a:xfrm>
          <a:prstGeom prst="rect">
            <a:avLst/>
          </a:prstGeom>
        </p:spPr>
      </p:pic>
      <p:pic>
        <p:nvPicPr>
          <p:cNvPr id="6" name="图片 5" descr="cilun_x.ecd5911a.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 rot="21300000">
            <a:off x="9265920" y="717550"/>
            <a:ext cx="2295525" cy="2286000"/>
          </a:xfrm>
          <a:prstGeom prst="rect">
            <a:avLst/>
          </a:prstGeom>
        </p:spPr>
      </p:pic>
      <p:pic>
        <p:nvPicPr>
          <p:cNvPr id="7" name="图片 6" descr="book_fin_5.662836ef..jpg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8">
            <a:alphaModFix amt="66000"/>
          </a:blip>
          <a:srcRect l="12754" t="2446" r="13225" b="1123"/>
          <a:stretch>
            <a:fillRect/>
          </a:stretch>
        </p:blipFill>
        <p:spPr>
          <a:xfrm>
            <a:off x="1590040" y="4282440"/>
            <a:ext cx="1342390" cy="1748790"/>
          </a:xfrm>
          <a:prstGeom prst="rect">
            <a:avLst/>
          </a:prstGeom>
        </p:spPr>
      </p:pic>
      <p:pic>
        <p:nvPicPr>
          <p:cNvPr id="14" name="图片 13" descr="book_fin_5.662836ef..jpg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8"/>
          <a:srcRect l="12754" t="2446" r="13225" b="1123"/>
          <a:stretch>
            <a:fillRect/>
          </a:stretch>
        </p:blipFill>
        <p:spPr>
          <a:xfrm>
            <a:off x="1297940" y="4124325"/>
            <a:ext cx="1339215" cy="1744980"/>
          </a:xfrm>
          <a:prstGeom prst="rect">
            <a:avLst/>
          </a:prstGeom>
        </p:spPr>
      </p:pic>
      <p:pic>
        <p:nvPicPr>
          <p:cNvPr id="13" name="图片 12" descr="loading_leaf_w.14128403.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9"/>
          <a:stretch>
            <a:fillRect/>
          </a:stretch>
        </p:blipFill>
        <p:spPr>
          <a:xfrm rot="3660000">
            <a:off x="9867900" y="2018030"/>
            <a:ext cx="9664065" cy="11490325"/>
          </a:xfrm>
          <a:prstGeom prst="rect">
            <a:avLst/>
          </a:prstGeom>
        </p:spPr>
      </p:pic>
      <p:pic>
        <p:nvPicPr>
          <p:cNvPr id="3" name="图片 2" descr="wutai_cl_close.789045c2.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30"/>
          <a:stretch>
            <a:fillRect/>
          </a:stretch>
        </p:blipFill>
        <p:spPr>
          <a:xfrm>
            <a:off x="-2938145" y="-205105"/>
            <a:ext cx="9719945" cy="7268845"/>
          </a:xfrm>
          <a:prstGeom prst="rect">
            <a:avLst/>
          </a:prstGeom>
        </p:spPr>
      </p:pic>
      <p:pic>
        <p:nvPicPr>
          <p:cNvPr id="9" name="图片 8" descr="wutai_cl_close.789045c2.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30"/>
          <a:stretch>
            <a:fillRect/>
          </a:stretch>
        </p:blipFill>
        <p:spPr>
          <a:xfrm flipH="1">
            <a:off x="5737860" y="-205105"/>
            <a:ext cx="9718675" cy="7268210"/>
          </a:xfrm>
          <a:prstGeom prst="rect">
            <a:avLst/>
          </a:prstGeom>
        </p:spPr>
      </p:pic>
      <p:pic>
        <p:nvPicPr>
          <p:cNvPr id="23" name="图片 22" descr="wutai_cl_open.08afe20a.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31"/>
          <a:srcRect r="45537"/>
          <a:stretch>
            <a:fillRect/>
          </a:stretch>
        </p:blipFill>
        <p:spPr>
          <a:xfrm>
            <a:off x="-1452880" y="0"/>
            <a:ext cx="4222115" cy="7752080"/>
          </a:xfrm>
          <a:prstGeom prst="rect">
            <a:avLst/>
          </a:prstGeom>
        </p:spPr>
      </p:pic>
      <p:pic>
        <p:nvPicPr>
          <p:cNvPr id="26" name="图片 25" descr="wutai_cl_open.08afe20a.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31"/>
          <a:srcRect r="45537"/>
          <a:stretch>
            <a:fillRect/>
          </a:stretch>
        </p:blipFill>
        <p:spPr>
          <a:xfrm flipH="1">
            <a:off x="8608060" y="0"/>
            <a:ext cx="4268470" cy="78378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loading_block_1.685459ae.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0" y="0"/>
            <a:ext cx="7190740" cy="7190740"/>
          </a:xfrm>
          <a:prstGeom prst="rect">
            <a:avLst/>
          </a:prstGeom>
        </p:spPr>
      </p:pic>
      <p:pic>
        <p:nvPicPr>
          <p:cNvPr id="8" name="图片 7" descr="loading_block_1.685459ae.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7190740" y="0"/>
            <a:ext cx="7190740" cy="7190740"/>
          </a:xfrm>
          <a:prstGeom prst="rect">
            <a:avLst/>
          </a:prstGeom>
        </p:spPr>
      </p:pic>
      <p:pic>
        <p:nvPicPr>
          <p:cNvPr id="21" name="图片 20" descr="bg.40aa2826.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377190" y="0"/>
            <a:ext cx="11438255" cy="7191375"/>
          </a:xfrm>
          <a:prstGeom prst="rect">
            <a:avLst/>
          </a:prstGeom>
        </p:spPr>
      </p:pic>
      <p:pic>
        <p:nvPicPr>
          <p:cNvPr id="7" name="图片 6" descr="bg.3299ddd5.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5"/>
          <a:stretch>
            <a:fillRect/>
          </a:stretch>
        </p:blipFill>
        <p:spPr>
          <a:xfrm flipH="1">
            <a:off x="5794375" y="4070985"/>
            <a:ext cx="6021070" cy="2683510"/>
          </a:xfrm>
          <a:prstGeom prst="rect">
            <a:avLst/>
          </a:prstGeom>
        </p:spPr>
      </p:pic>
      <p:pic>
        <p:nvPicPr>
          <p:cNvPr id="9" name="图片 8" descr="card_particle_back.fdbff7eb.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8994140" y="1323975"/>
            <a:ext cx="1623060" cy="1623060"/>
          </a:xfrm>
          <a:prstGeom prst="rect">
            <a:avLst/>
          </a:prstGeom>
        </p:spPr>
      </p:pic>
      <p:pic>
        <p:nvPicPr>
          <p:cNvPr id="11" name="图片 10" descr="card_3d.fe231c83.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7"/>
          <a:srcRect l="50795"/>
          <a:stretch>
            <a:fillRect/>
          </a:stretch>
        </p:blipFill>
        <p:spPr>
          <a:xfrm>
            <a:off x="2045335" y="4070985"/>
            <a:ext cx="1356360" cy="2086610"/>
          </a:xfrm>
          <a:prstGeom prst="rect">
            <a:avLst/>
          </a:prstGeom>
        </p:spPr>
      </p:pic>
      <p:pic>
        <p:nvPicPr>
          <p:cNvPr id="13" name="图片 12" descr="wutai_cl_close.789045c2.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-2938145" y="-205105"/>
            <a:ext cx="9719945" cy="7268845"/>
          </a:xfrm>
          <a:prstGeom prst="rect">
            <a:avLst/>
          </a:prstGeom>
        </p:spPr>
      </p:pic>
      <p:pic>
        <p:nvPicPr>
          <p:cNvPr id="14" name="图片 13" descr="wutai_cl_close.789045c2.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8"/>
          <a:stretch>
            <a:fillRect/>
          </a:stretch>
        </p:blipFill>
        <p:spPr>
          <a:xfrm flipH="1">
            <a:off x="5737860" y="-205105"/>
            <a:ext cx="9718675" cy="7268210"/>
          </a:xfrm>
          <a:prstGeom prst="rect">
            <a:avLst/>
          </a:prstGeom>
        </p:spPr>
      </p:pic>
      <p:pic>
        <p:nvPicPr>
          <p:cNvPr id="15" name="图片 14" descr="wutai_cl_open.08afe20a.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9"/>
          <a:srcRect r="45537"/>
          <a:stretch>
            <a:fillRect/>
          </a:stretch>
        </p:blipFill>
        <p:spPr>
          <a:xfrm>
            <a:off x="-1452880" y="0"/>
            <a:ext cx="4222115" cy="7752080"/>
          </a:xfrm>
          <a:prstGeom prst="rect">
            <a:avLst/>
          </a:prstGeom>
        </p:spPr>
      </p:pic>
      <p:pic>
        <p:nvPicPr>
          <p:cNvPr id="16" name="图片 15" descr="wutai_cl_open.08afe20a.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9"/>
          <a:srcRect r="45537"/>
          <a:stretch>
            <a:fillRect/>
          </a:stretch>
        </p:blipFill>
        <p:spPr>
          <a:xfrm flipH="1">
            <a:off x="8608060" y="0"/>
            <a:ext cx="4268470" cy="7837805"/>
          </a:xfrm>
          <a:prstGeom prst="rect">
            <a:avLst/>
          </a:prstGeom>
        </p:spPr>
      </p:pic>
      <p:pic>
        <p:nvPicPr>
          <p:cNvPr id="22" name="图片 21" descr="loading_leaf_w.14128403.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0"/>
          <a:stretch>
            <a:fillRect/>
          </a:stretch>
        </p:blipFill>
        <p:spPr>
          <a:xfrm rot="3660000">
            <a:off x="9906000" y="2590165"/>
            <a:ext cx="9664065" cy="11490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 advTm="0">
        <p:fade/>
      </p:transition>
    </mc:Choice>
    <mc:Fallback xmlns="">
      <p:transition spd="med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loading_block_1.685459ae.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0" y="0"/>
            <a:ext cx="7190740" cy="7190740"/>
          </a:xfrm>
          <a:prstGeom prst="rect">
            <a:avLst/>
          </a:prstGeom>
        </p:spPr>
      </p:pic>
      <p:pic>
        <p:nvPicPr>
          <p:cNvPr id="8" name="图片 7" descr="loading_block_1.685459ae.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7190740" y="0"/>
            <a:ext cx="7190740" cy="7190740"/>
          </a:xfrm>
          <a:prstGeom prst="rect">
            <a:avLst/>
          </a:prstGeom>
        </p:spPr>
      </p:pic>
      <p:pic>
        <p:nvPicPr>
          <p:cNvPr id="4" name="图片 3" descr="bg.40aa2826.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377190" y="0"/>
            <a:ext cx="11438255" cy="7191375"/>
          </a:xfrm>
          <a:prstGeom prst="rect">
            <a:avLst/>
          </a:prstGeom>
        </p:spPr>
      </p:pic>
      <p:pic>
        <p:nvPicPr>
          <p:cNvPr id="7" name="图片 6" descr="bg.3299ddd5.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9"/>
          <a:stretch>
            <a:fillRect/>
          </a:stretch>
        </p:blipFill>
        <p:spPr>
          <a:xfrm flipH="1">
            <a:off x="4686935" y="4143375"/>
            <a:ext cx="6021070" cy="2683510"/>
          </a:xfrm>
          <a:prstGeom prst="rect">
            <a:avLst/>
          </a:prstGeom>
        </p:spPr>
      </p:pic>
      <p:pic>
        <p:nvPicPr>
          <p:cNvPr id="9" name="图片 8" descr="card_particle_back.fdbff7eb.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9084945" y="1323975"/>
            <a:ext cx="1623060" cy="1623060"/>
          </a:xfrm>
          <a:prstGeom prst="rect">
            <a:avLst/>
          </a:prstGeom>
        </p:spPr>
      </p:pic>
      <p:pic>
        <p:nvPicPr>
          <p:cNvPr id="11" name="图片 10" descr="card_3d.fe231c83.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1"/>
          <a:srcRect l="50795"/>
          <a:stretch>
            <a:fillRect/>
          </a:stretch>
        </p:blipFill>
        <p:spPr>
          <a:xfrm>
            <a:off x="2030730" y="4007485"/>
            <a:ext cx="1370965" cy="2109470"/>
          </a:xfrm>
          <a:prstGeom prst="rect">
            <a:avLst/>
          </a:prstGeom>
        </p:spPr>
      </p:pic>
      <p:pic>
        <p:nvPicPr>
          <p:cNvPr id="13" name="图片 12" descr="wutai_cl_close.789045c2.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-11167745" y="-205105"/>
            <a:ext cx="9719945" cy="7268845"/>
          </a:xfrm>
          <a:prstGeom prst="rect">
            <a:avLst/>
          </a:prstGeom>
        </p:spPr>
      </p:pic>
      <p:pic>
        <p:nvPicPr>
          <p:cNvPr id="14" name="图片 13" descr="wutai_cl_close.789045c2.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2"/>
          <a:stretch>
            <a:fillRect/>
          </a:stretch>
        </p:blipFill>
        <p:spPr>
          <a:xfrm flipH="1">
            <a:off x="15456535" y="-205105"/>
            <a:ext cx="9718675" cy="7268210"/>
          </a:xfrm>
          <a:prstGeom prst="rect">
            <a:avLst/>
          </a:prstGeom>
        </p:spPr>
      </p:pic>
      <p:pic>
        <p:nvPicPr>
          <p:cNvPr id="15" name="图片 14" descr="wutai_cl_open.08afe20a.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3"/>
          <a:srcRect r="45537"/>
          <a:stretch>
            <a:fillRect/>
          </a:stretch>
        </p:blipFill>
        <p:spPr>
          <a:xfrm>
            <a:off x="-9682480" y="0"/>
            <a:ext cx="4222115" cy="7752080"/>
          </a:xfrm>
          <a:prstGeom prst="rect">
            <a:avLst/>
          </a:prstGeom>
        </p:spPr>
      </p:pic>
      <p:pic>
        <p:nvPicPr>
          <p:cNvPr id="16" name="图片 15" descr="wutai_cl_open.08afe20a.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3"/>
          <a:srcRect r="45537"/>
          <a:stretch>
            <a:fillRect/>
          </a:stretch>
        </p:blipFill>
        <p:spPr>
          <a:xfrm flipH="1">
            <a:off x="18326735" y="0"/>
            <a:ext cx="4268470" cy="783780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033249" y="1604763"/>
            <a:ext cx="6950075" cy="1899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sz="1600" b="1" dirty="0">
              <a:solidFill>
                <a:srgbClr val="610A2B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610A2B"/>
                </a:solidFill>
                <a:ea typeface="仓耳舒圆体 W03" panose="02020400000000000000" charset="-122"/>
              </a:rPr>
              <a:t>   </a:t>
            </a:r>
            <a:r>
              <a:rPr lang="zh-CN" altLang="en-US" sz="1600" b="1" dirty="0">
                <a:solidFill>
                  <a:srgbClr val="610A2B"/>
                </a:solidFill>
                <a:ea typeface="仓耳舒圆体 W03" panose="02020400000000000000" charset="-122"/>
              </a:rPr>
              <a:t>我们的源程序以及制作过程中所有涉及的文件均已在</a:t>
            </a:r>
            <a:r>
              <a:rPr lang="en-US" altLang="zh-CN" sz="1600" b="1" dirty="0" err="1">
                <a:solidFill>
                  <a:srgbClr val="610A2B"/>
                </a:solidFill>
                <a:ea typeface="仓耳舒圆体 W03" panose="02020400000000000000" charset="-122"/>
              </a:rPr>
              <a:t>github</a:t>
            </a:r>
            <a:r>
              <a:rPr lang="zh-CN" altLang="en-US" sz="1600" b="1" dirty="0">
                <a:solidFill>
                  <a:srgbClr val="610A2B"/>
                </a:solidFill>
                <a:ea typeface="仓耳舒圆体 W03" panose="02020400000000000000" charset="-122"/>
              </a:rPr>
              <a:t>上开源，供大家学习参考。</a:t>
            </a:r>
            <a:endParaRPr lang="en-US" altLang="zh-CN" sz="1600" b="1" dirty="0">
              <a:solidFill>
                <a:srgbClr val="610A2B"/>
              </a:solidFill>
              <a:ea typeface="仓耳舒圆体 W03" panose="0202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610A2B"/>
                </a:solidFill>
                <a:ea typeface="仓耳舒圆体 W03" panose="02020400000000000000" charset="-122"/>
              </a:rPr>
              <a:t>    </a:t>
            </a:r>
            <a:r>
              <a:rPr lang="en-US" altLang="zh-CN" sz="1600" b="1" dirty="0" err="1">
                <a:solidFill>
                  <a:srgbClr val="610A2B"/>
                </a:solidFill>
                <a:ea typeface="仓耳舒圆体 W03" panose="02020400000000000000" charset="-122"/>
              </a:rPr>
              <a:t>github</a:t>
            </a:r>
            <a:r>
              <a:rPr lang="zh-CN" altLang="en-US" sz="1600" b="1" dirty="0">
                <a:solidFill>
                  <a:srgbClr val="610A2B"/>
                </a:solidFill>
                <a:ea typeface="仓耳舒圆体 W03" panose="02020400000000000000" charset="-122"/>
              </a:rPr>
              <a:t>网址：</a:t>
            </a:r>
            <a:r>
              <a:rPr lang="en-US" altLang="zh-CN" sz="1600" b="1" dirty="0" err="1">
                <a:solidFill>
                  <a:srgbClr val="610A2B"/>
                </a:solidFill>
                <a:ea typeface="仓耳舒圆体 W03" panose="02020400000000000000" charset="-122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ErinwithBMQ</a:t>
            </a:r>
            <a:r>
              <a:rPr lang="en-US" altLang="zh-CN" sz="1600" b="1" dirty="0">
                <a:solidFill>
                  <a:srgbClr val="610A2B"/>
                </a:solidFill>
                <a:ea typeface="仓耳舒圆体 W03" panose="02020400000000000000" charset="-122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altLang="zh-CN" sz="1600" b="1" dirty="0" err="1">
                <a:solidFill>
                  <a:srgbClr val="610A2B"/>
                </a:solidFill>
                <a:ea typeface="仓耳舒圆体 W03" panose="02020400000000000000" charset="-122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hrd</a:t>
            </a:r>
            <a:r>
              <a:rPr lang="en-US" altLang="zh-CN" sz="1600" b="1" dirty="0">
                <a:solidFill>
                  <a:srgbClr val="610A2B"/>
                </a:solidFill>
                <a:ea typeface="仓耳舒圆体 W03" panose="02020400000000000000" charset="-122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</a:t>
            </a:r>
            <a:r>
              <a:rPr lang="zh-CN" altLang="en-US" sz="1600" b="1" dirty="0">
                <a:solidFill>
                  <a:srgbClr val="610A2B"/>
                </a:solidFill>
                <a:ea typeface="仓耳舒圆体 W03" panose="02020400000000000000" charset="-122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南京大学 </a:t>
            </a:r>
            <a:r>
              <a:rPr lang="en-US" altLang="zh-CN" sz="1600" b="1" dirty="0">
                <a:solidFill>
                  <a:srgbClr val="610A2B"/>
                </a:solidFill>
                <a:ea typeface="仓耳舒圆体 W03" panose="02020400000000000000" charset="-122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</a:t>
            </a:r>
            <a:r>
              <a:rPr lang="zh-CN" altLang="en-US" sz="1600" b="1" dirty="0">
                <a:solidFill>
                  <a:srgbClr val="610A2B"/>
                </a:solidFill>
                <a:ea typeface="仓耳舒圆体 W03" panose="02020400000000000000" charset="-122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程序设计（一层次）期末大作业</a:t>
            </a:r>
            <a:r>
              <a:rPr lang="en-US" altLang="zh-CN" sz="1600" b="1" dirty="0">
                <a:solidFill>
                  <a:srgbClr val="610A2B"/>
                </a:solidFill>
                <a:ea typeface="仓耳舒圆体 W03" panose="02020400000000000000" charset="-122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——</a:t>
            </a:r>
            <a:r>
              <a:rPr lang="zh-CN" altLang="en-US" sz="1600" b="1" dirty="0">
                <a:solidFill>
                  <a:srgbClr val="610A2B"/>
                </a:solidFill>
                <a:ea typeface="仓耳舒圆体 W03" panose="02020400000000000000" charset="-122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数字华容道 </a:t>
            </a:r>
            <a:r>
              <a:rPr lang="en-US" altLang="zh-CN" sz="1600" b="1" dirty="0">
                <a:solidFill>
                  <a:srgbClr val="610A2B"/>
                </a:solidFill>
                <a:ea typeface="仓耳舒圆体 W03" panose="02020400000000000000" charset="-122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(github.com)</a:t>
            </a:r>
            <a:endParaRPr sz="1600" b="1" dirty="0">
              <a:solidFill>
                <a:srgbClr val="610A2B"/>
              </a:solidFill>
              <a:ea typeface="仓耳舒圆体 W03" panose="02020400000000000000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1"/>
            </p:custDataLst>
          </p:nvPr>
        </p:nvSpPr>
        <p:spPr>
          <a:xfrm>
            <a:off x="3464064" y="3738806"/>
            <a:ext cx="5830570" cy="791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610A2B"/>
                </a:solidFill>
                <a:ea typeface="仓耳舒圆体 W03" panose="02020400000000000000" charset="-122"/>
              </a:rPr>
              <a:t>也希望各位能给我们多提供意见，互相学习进步。</a:t>
            </a: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610A2B"/>
                </a:solidFill>
                <a:ea typeface="仓耳舒圆体 W03" panose="02020400000000000000" charset="-122"/>
              </a:rPr>
              <a:t>如果要使用本代码请标明出处，尊重他人劳动成果。</a:t>
            </a:r>
          </a:p>
        </p:txBody>
      </p:sp>
      <p:pic>
        <p:nvPicPr>
          <p:cNvPr id="5" name="图片 4" descr="card_3d.fe231c83.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1"/>
          <a:srcRect r="49555"/>
          <a:stretch>
            <a:fillRect/>
          </a:stretch>
        </p:blipFill>
        <p:spPr>
          <a:xfrm>
            <a:off x="3542665" y="4853940"/>
            <a:ext cx="842010" cy="126301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568950" y="5109149"/>
            <a:ext cx="32435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610A2B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开源分享</a:t>
            </a:r>
            <a:endParaRPr sz="4400" b="1" dirty="0">
              <a:solidFill>
                <a:srgbClr val="610A2B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0" y="-7474585"/>
            <a:ext cx="14381480" cy="7190740"/>
            <a:chOff x="0" y="-11771"/>
            <a:chExt cx="22648" cy="11324"/>
          </a:xfrm>
        </p:grpSpPr>
        <p:pic>
          <p:nvPicPr>
            <p:cNvPr id="21" name="图片 20" descr="loading_block_1.685459ae.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7"/>
            <a:stretch>
              <a:fillRect/>
            </a:stretch>
          </p:blipFill>
          <p:spPr>
            <a:xfrm>
              <a:off x="0" y="-11771"/>
              <a:ext cx="11324" cy="11324"/>
            </a:xfrm>
            <a:prstGeom prst="rect">
              <a:avLst/>
            </a:prstGeom>
          </p:spPr>
        </p:pic>
        <p:pic>
          <p:nvPicPr>
            <p:cNvPr id="22" name="图片 21" descr="loading_block_1.685459ae.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17"/>
            <a:stretch>
              <a:fillRect/>
            </a:stretch>
          </p:blipFill>
          <p:spPr>
            <a:xfrm>
              <a:off x="11324" y="-11771"/>
              <a:ext cx="11324" cy="11324"/>
            </a:xfrm>
            <a:prstGeom prst="rect">
              <a:avLst/>
            </a:prstGeom>
          </p:spPr>
        </p:pic>
      </p:grpSp>
      <p:pic>
        <p:nvPicPr>
          <p:cNvPr id="18" name="图片 17" descr="loading_leaf_w.14128403.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5"/>
          <a:stretch>
            <a:fillRect/>
          </a:stretch>
        </p:blipFill>
        <p:spPr>
          <a:xfrm rot="3660000">
            <a:off x="8746173" y="2092642"/>
            <a:ext cx="9664065" cy="11490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nner_bg.8504b26b..jp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-655320" y="0"/>
            <a:ext cx="1300226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963545" y="2501900"/>
            <a:ext cx="6261735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b="1">
                <a:blipFill>
                  <a:blip r:embed="rId7">
                    <a:alphaModFix amt="80000"/>
                  </a:blip>
                  <a:tile tx="0" ty="0" sx="100000" sy="100000" flip="none" algn="tl"/>
                </a:blipFill>
                <a:latin typeface="江西拙楷" panose="02010600040101010101" charset="-122"/>
                <a:ea typeface="江西拙楷" panose="02010600040101010101" charset="-122"/>
                <a:cs typeface="江西拙楷" panose="02010600040101010101" charset="-122"/>
              </a:rPr>
              <a:t>感谢观看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0" y="7764780"/>
            <a:ext cx="14381480" cy="7190740"/>
            <a:chOff x="0" y="-11771"/>
            <a:chExt cx="22648" cy="11324"/>
          </a:xfrm>
        </p:grpSpPr>
        <p:pic>
          <p:nvPicPr>
            <p:cNvPr id="6" name="图片 5" descr="loading_block_1.685459ae.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0" y="-11771"/>
              <a:ext cx="11324" cy="11324"/>
            </a:xfrm>
            <a:prstGeom prst="rect">
              <a:avLst/>
            </a:prstGeom>
          </p:spPr>
        </p:pic>
        <p:pic>
          <p:nvPicPr>
            <p:cNvPr id="7" name="图片 6" descr="loading_block_1.685459ae.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11324" y="-11771"/>
              <a:ext cx="11324" cy="11324"/>
            </a:xfrm>
            <a:prstGeom prst="rect">
              <a:avLst/>
            </a:prstGeom>
          </p:spPr>
        </p:pic>
      </p:grpSp>
      <p:pic>
        <p:nvPicPr>
          <p:cNvPr id="18" name="图片 17" descr="loading_leaf_w.14128403.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>
          <a:xfrm rot="10500000">
            <a:off x="-2818765" y="-2312670"/>
            <a:ext cx="9664065" cy="11490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07315" y="-40568880"/>
            <a:ext cx="12315825" cy="47426245"/>
            <a:chOff x="-169" y="-63888"/>
            <a:chExt cx="19395" cy="74687"/>
          </a:xfrm>
        </p:grpSpPr>
        <p:pic>
          <p:nvPicPr>
            <p:cNvPr id="3" name="图片 2" descr="图片1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-169" y="25"/>
              <a:ext cx="19200" cy="10775"/>
            </a:xfrm>
            <a:prstGeom prst="rect">
              <a:avLst/>
            </a:prstGeom>
          </p:spPr>
        </p:pic>
        <p:grpSp>
          <p:nvGrpSpPr>
            <p:cNvPr id="16" name="组合 15"/>
            <p:cNvGrpSpPr/>
            <p:nvPr/>
          </p:nvGrpSpPr>
          <p:grpSpPr>
            <a:xfrm>
              <a:off x="26" y="-63888"/>
              <a:ext cx="19200" cy="63888"/>
              <a:chOff x="1" y="-30778"/>
              <a:chExt cx="19200" cy="63888"/>
            </a:xfrm>
          </p:grpSpPr>
          <p:pic>
            <p:nvPicPr>
              <p:cNvPr id="4" name="图片 3" descr="bg_pre.e90b30fe."/>
              <p:cNvPicPr>
                <a:picLocks noChangeAspect="1"/>
              </p:cNvPicPr>
              <p:nvPr>
                <p:custDataLst>
                  <p:tags r:id="rId19"/>
                </p:custDataLst>
              </p:nvPr>
            </p:nvPicPr>
            <p:blipFill>
              <a:blip r:embed="rId22"/>
              <a:stretch>
                <a:fillRect/>
              </a:stretch>
            </p:blipFill>
            <p:spPr>
              <a:xfrm>
                <a:off x="1" y="-30778"/>
                <a:ext cx="19199" cy="41578"/>
              </a:xfrm>
              <a:prstGeom prst="rect">
                <a:avLst/>
              </a:prstGeom>
            </p:spPr>
          </p:pic>
          <p:pic>
            <p:nvPicPr>
              <p:cNvPr id="14" name="图片 13" descr="新建画布2"/>
              <p:cNvPicPr>
                <a:picLocks noChangeAspect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" y="-8892"/>
                <a:ext cx="19200" cy="42002"/>
              </a:xfrm>
              <a:prstGeom prst="rect">
                <a:avLst/>
              </a:prstGeom>
            </p:spPr>
          </p:pic>
        </p:grpSp>
      </p:grpSp>
      <p:grpSp>
        <p:nvGrpSpPr>
          <p:cNvPr id="31" name="组合 30"/>
          <p:cNvGrpSpPr/>
          <p:nvPr/>
        </p:nvGrpSpPr>
        <p:grpSpPr>
          <a:xfrm>
            <a:off x="0" y="7863840"/>
            <a:ext cx="12661900" cy="7741920"/>
            <a:chOff x="0" y="-982"/>
            <a:chExt cx="19940" cy="12192"/>
          </a:xfrm>
        </p:grpSpPr>
        <p:grpSp>
          <p:nvGrpSpPr>
            <p:cNvPr id="32" name="组合 31"/>
            <p:cNvGrpSpPr/>
            <p:nvPr/>
          </p:nvGrpSpPr>
          <p:grpSpPr>
            <a:xfrm>
              <a:off x="0" y="-982"/>
              <a:ext cx="19941" cy="12192"/>
              <a:chOff x="0" y="-982"/>
              <a:chExt cx="19941" cy="12192"/>
            </a:xfrm>
          </p:grpSpPr>
          <p:pic>
            <p:nvPicPr>
              <p:cNvPr id="33" name="图片 32" descr="system_video_border.c05fa411."/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24">
                <a:grayscl/>
              </a:blip>
              <a:stretch>
                <a:fillRect/>
              </a:stretch>
            </p:blipFill>
            <p:spPr>
              <a:xfrm>
                <a:off x="0" y="-287"/>
                <a:ext cx="19226" cy="11327"/>
              </a:xfrm>
              <a:prstGeom prst="rect">
                <a:avLst/>
              </a:prstGeom>
            </p:spPr>
          </p:pic>
          <p:grpSp>
            <p:nvGrpSpPr>
              <p:cNvPr id="34" name="组合 33"/>
              <p:cNvGrpSpPr/>
              <p:nvPr/>
            </p:nvGrpSpPr>
            <p:grpSpPr>
              <a:xfrm>
                <a:off x="319" y="-982"/>
                <a:ext cx="19623" cy="12192"/>
                <a:chOff x="319" y="-982"/>
                <a:chExt cx="19623" cy="12192"/>
              </a:xfrm>
            </p:grpSpPr>
            <p:pic>
              <p:nvPicPr>
                <p:cNvPr id="35" name="图片 34" descr="a_bg_Hydro.015af75a."/>
                <p:cNvPicPr>
                  <a:picLocks noChangeAspect="1"/>
                </p:cNvPicPr>
                <p:nvPr>
                  <p:custDataLst>
                    <p:tags r:id="rId9"/>
                  </p:custDataLst>
                </p:nvPr>
              </p:nvPicPr>
              <p:blipFill>
                <a:blip r:embed="rId25">
                  <a:grayscl/>
                </a:blip>
                <a:stretch>
                  <a:fillRect/>
                </a:stretch>
              </p:blipFill>
              <p:spPr>
                <a:xfrm rot="5400000" flipH="1">
                  <a:off x="2749" y="5083"/>
                  <a:ext cx="2932" cy="6010"/>
                </a:xfrm>
                <a:prstGeom prst="rect">
                  <a:avLst/>
                </a:prstGeom>
              </p:spPr>
            </p:pic>
            <p:pic>
              <p:nvPicPr>
                <p:cNvPr id="37" name="图片 36" descr="图层 2"/>
                <p:cNvPicPr>
                  <a:picLocks noChangeAspect="1"/>
                </p:cNvPicPr>
                <p:nvPr>
                  <p:custDataLst>
                    <p:tags r:id="rId10"/>
                  </p:custDataLst>
                </p:nvPr>
              </p:nvPicPr>
              <p:blipFill>
                <a:blip r:embed="rId26">
                  <a:alphaModFix amt="93000"/>
                  <a:grayscl/>
                </a:blip>
                <a:stretch>
                  <a:fillRect/>
                </a:stretch>
              </p:blipFill>
              <p:spPr>
                <a:xfrm>
                  <a:off x="319" y="9223"/>
                  <a:ext cx="2250" cy="993"/>
                </a:xfrm>
                <a:prstGeom prst="rect">
                  <a:avLst/>
                </a:prstGeom>
              </p:spPr>
            </p:pic>
            <p:pic>
              <p:nvPicPr>
                <p:cNvPr id="38" name="图片 37" descr="图层 3"/>
                <p:cNvPicPr>
                  <a:picLocks noChangeAspect="1"/>
                </p:cNvPicPr>
                <p:nvPr>
                  <p:custDataLst>
                    <p:tags r:id="rId11"/>
                  </p:custDataLst>
                </p:nvPr>
              </p:nvPicPr>
              <p:blipFill>
                <a:blip r:embed="rId27">
                  <a:grayscl/>
                </a:blip>
                <a:stretch>
                  <a:fillRect/>
                </a:stretch>
              </p:blipFill>
              <p:spPr>
                <a:xfrm>
                  <a:off x="17886" y="-982"/>
                  <a:ext cx="1590" cy="1650"/>
                </a:xfrm>
                <a:prstGeom prst="rect">
                  <a:avLst/>
                </a:prstGeom>
              </p:spPr>
            </p:pic>
            <p:pic>
              <p:nvPicPr>
                <p:cNvPr id="41" name="图片 40" descr="图层 4"/>
                <p:cNvPicPr>
                  <a:picLocks noChangeAspect="1"/>
                </p:cNvPicPr>
                <p:nvPr>
                  <p:custDataLst>
                    <p:tags r:id="rId12"/>
                  </p:custDataLst>
                </p:nvPr>
              </p:nvPicPr>
              <p:blipFill>
                <a:blip r:embed="rId28">
                  <a:alphaModFix amt="77000"/>
                  <a:grayscl/>
                </a:blip>
                <a:stretch>
                  <a:fillRect/>
                </a:stretch>
              </p:blipFill>
              <p:spPr>
                <a:xfrm>
                  <a:off x="18103" y="668"/>
                  <a:ext cx="1155" cy="1080"/>
                </a:xfrm>
                <a:prstGeom prst="rect">
                  <a:avLst/>
                </a:prstGeom>
              </p:spPr>
            </p:pic>
            <p:pic>
              <p:nvPicPr>
                <p:cNvPr id="42" name="图片 41" descr="图层 5"/>
                <p:cNvPicPr>
                  <a:picLocks noChangeAspect="1"/>
                </p:cNvPicPr>
                <p:nvPr>
                  <p:custDataLst>
                    <p:tags r:id="rId13"/>
                  </p:custDataLst>
                </p:nvPr>
              </p:nvPicPr>
              <p:blipFill>
                <a:blip r:embed="rId29">
                  <a:alphaModFix amt="86000"/>
                  <a:grayscl/>
                </a:blip>
                <a:stretch>
                  <a:fillRect/>
                </a:stretch>
              </p:blipFill>
              <p:spPr>
                <a:xfrm>
                  <a:off x="16795" y="185"/>
                  <a:ext cx="1308" cy="1334"/>
                </a:xfrm>
                <a:prstGeom prst="rect">
                  <a:avLst/>
                </a:prstGeom>
              </p:spPr>
            </p:pic>
            <p:pic>
              <p:nvPicPr>
                <p:cNvPr id="43" name="图片 42" descr="图层 6"/>
                <p:cNvPicPr>
                  <a:picLocks noChangeAspect="1"/>
                </p:cNvPicPr>
                <p:nvPr>
                  <p:custDataLst>
                    <p:tags r:id="rId14"/>
                  </p:custDataLst>
                </p:nvPr>
              </p:nvPicPr>
              <p:blipFill>
                <a:blip r:embed="rId30">
                  <a:alphaModFix amt="81000"/>
                  <a:grayscl/>
                </a:blip>
                <a:stretch>
                  <a:fillRect/>
                </a:stretch>
              </p:blipFill>
              <p:spPr>
                <a:xfrm>
                  <a:off x="690" y="7748"/>
                  <a:ext cx="1451" cy="1475"/>
                </a:xfrm>
                <a:prstGeom prst="rect">
                  <a:avLst/>
                </a:prstGeom>
              </p:spPr>
            </p:pic>
            <p:pic>
              <p:nvPicPr>
                <p:cNvPr id="48" name="图片 47" descr="56"/>
                <p:cNvPicPr>
                  <a:picLocks noChangeAspect="1"/>
                </p:cNvPicPr>
                <p:nvPr>
                  <p:custDataLst>
                    <p:tags r:id="rId15"/>
                  </p:custDataLst>
                </p:nvPr>
              </p:nvPicPr>
              <p:blipFill>
                <a:blip r:embed="rId31">
                  <a:alphaModFix amt="53000"/>
                  <a:grayscl/>
                </a:blip>
                <a:stretch>
                  <a:fillRect/>
                </a:stretch>
              </p:blipFill>
              <p:spPr>
                <a:xfrm>
                  <a:off x="10331" y="3216"/>
                  <a:ext cx="8700" cy="7995"/>
                </a:xfrm>
                <a:prstGeom prst="rect">
                  <a:avLst/>
                </a:prstGeom>
              </p:spPr>
            </p:pic>
            <p:pic>
              <p:nvPicPr>
                <p:cNvPr id="49" name="图片 48" descr="pickconch_item3"/>
                <p:cNvPicPr>
                  <a:picLocks noChangeAspect="1"/>
                </p:cNvPicPr>
                <p:nvPr>
                  <p:custDataLst>
                    <p:tags r:id="rId16"/>
                  </p:custDataLst>
                </p:nvPr>
              </p:nvPicPr>
              <p:blipFill>
                <a:blip r:embed="rId32">
                  <a:alphaModFix amt="51000"/>
                  <a:grayscl/>
                </a:blip>
                <a:stretch>
                  <a:fillRect/>
                </a:stretch>
              </p:blipFill>
              <p:spPr>
                <a:xfrm>
                  <a:off x="14954" y="5485"/>
                  <a:ext cx="4989" cy="5512"/>
                </a:xfrm>
                <a:prstGeom prst="rect">
                  <a:avLst/>
                </a:prstGeom>
              </p:spPr>
            </p:pic>
            <p:pic>
              <p:nvPicPr>
                <p:cNvPr id="57" name="图片 56" descr="loading_yun_j.7c65634d."/>
                <p:cNvPicPr>
                  <a:picLocks noChangeAspect="1"/>
                </p:cNvPicPr>
                <p:nvPr>
                  <p:custDataLst>
                    <p:tags r:id="rId17"/>
                  </p:custDataLst>
                </p:nvPr>
              </p:nvPicPr>
              <p:blipFill>
                <a:blip r:embed="rId33">
                  <a:alphaModFix amt="63000"/>
                  <a:grayscl/>
                </a:blip>
                <a:stretch>
                  <a:fillRect/>
                </a:stretch>
              </p:blipFill>
              <p:spPr>
                <a:xfrm flipH="1">
                  <a:off x="12561" y="1543"/>
                  <a:ext cx="5325" cy="1860"/>
                </a:xfrm>
                <a:prstGeom prst="rect">
                  <a:avLst/>
                </a:prstGeom>
              </p:spPr>
            </p:pic>
            <p:pic>
              <p:nvPicPr>
                <p:cNvPr id="58" name="图片 57" descr="loading_yun_j.7c65634d."/>
                <p:cNvPicPr>
                  <a:picLocks noChangeAspect="1"/>
                </p:cNvPicPr>
                <p:nvPr>
                  <p:custDataLst>
                    <p:tags r:id="rId18"/>
                  </p:custDataLst>
                </p:nvPr>
              </p:nvPicPr>
              <p:blipFill>
                <a:blip r:embed="rId33">
                  <a:alphaModFix amt="63000"/>
                  <a:grayscl/>
                </a:blip>
                <a:stretch>
                  <a:fillRect/>
                </a:stretch>
              </p:blipFill>
              <p:spPr>
                <a:xfrm>
                  <a:off x="8204" y="6064"/>
                  <a:ext cx="3859" cy="1348"/>
                </a:xfrm>
                <a:prstGeom prst="rect">
                  <a:avLst/>
                </a:prstGeom>
              </p:spPr>
            </p:pic>
          </p:grpSp>
        </p:grpSp>
        <p:pic>
          <p:nvPicPr>
            <p:cNvPr id="59" name="图片 58" descr="a_bg_Hydro.015af75a.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25">
              <a:grayscl/>
            </a:blip>
            <a:srcRect l="-10000" b="5824"/>
            <a:stretch>
              <a:fillRect/>
            </a:stretch>
          </p:blipFill>
          <p:spPr>
            <a:xfrm rot="5400000">
              <a:off x="8342" y="-1892"/>
              <a:ext cx="132" cy="14101"/>
            </a:xfrm>
            <a:prstGeom prst="rect">
              <a:avLst/>
            </a:prstGeom>
          </p:spPr>
        </p:pic>
        <p:pic>
          <p:nvPicPr>
            <p:cNvPr id="60" name="图片 59" descr="a_bg_Hydro.015af75a.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25">
              <a:grayscl/>
            </a:blip>
            <a:srcRect r="29167" b="12612"/>
            <a:stretch>
              <a:fillRect/>
            </a:stretch>
          </p:blipFill>
          <p:spPr>
            <a:xfrm rot="5400000" flipH="1">
              <a:off x="4246" y="2511"/>
              <a:ext cx="85" cy="5862"/>
            </a:xfrm>
            <a:prstGeom prst="rect">
              <a:avLst/>
            </a:prstGeom>
          </p:spPr>
        </p:pic>
      </p:grpSp>
      <p:pic>
        <p:nvPicPr>
          <p:cNvPr id="39" name="图片 38" descr="loading_yun_b.8d035836.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4">
            <a:grayscl/>
          </a:blip>
          <a:stretch>
            <a:fillRect/>
          </a:stretch>
        </p:blipFill>
        <p:spPr>
          <a:xfrm rot="9600000">
            <a:off x="-2636520" y="7827645"/>
            <a:ext cx="1946275" cy="1800860"/>
          </a:xfrm>
          <a:prstGeom prst="rect">
            <a:avLst/>
          </a:prstGeom>
        </p:spPr>
      </p:pic>
      <p:pic>
        <p:nvPicPr>
          <p:cNvPr id="40" name="图片 39" descr="loading_yun_a.1ad92388.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5">
            <a:grayscl/>
          </a:blip>
          <a:stretch>
            <a:fillRect/>
          </a:stretch>
        </p:blipFill>
        <p:spPr>
          <a:xfrm rot="6900000" flipH="1">
            <a:off x="-3504565" y="4970780"/>
            <a:ext cx="3389630" cy="3380740"/>
          </a:xfrm>
          <a:prstGeom prst="rect">
            <a:avLst/>
          </a:prstGeom>
        </p:spPr>
      </p:pic>
      <p:pic>
        <p:nvPicPr>
          <p:cNvPr id="51" name="图片 50" descr="图层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36">
            <a:alphaModFix amt="60000"/>
          </a:blip>
          <a:stretch>
            <a:fillRect/>
          </a:stretch>
        </p:blipFill>
        <p:spPr>
          <a:xfrm rot="16200000">
            <a:off x="1005840" y="2091055"/>
            <a:ext cx="5457825" cy="200025"/>
          </a:xfrm>
          <a:prstGeom prst="rect">
            <a:avLst/>
          </a:prstGeom>
        </p:spPr>
      </p:pic>
      <p:pic>
        <p:nvPicPr>
          <p:cNvPr id="52" name="图片 51" descr="图层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7">
            <a:alphaModFix amt="70000"/>
          </a:blip>
          <a:stretch>
            <a:fillRect/>
          </a:stretch>
        </p:blipFill>
        <p:spPr>
          <a:xfrm rot="16200000">
            <a:off x="2729865" y="4253865"/>
            <a:ext cx="2009775" cy="1400175"/>
          </a:xfrm>
          <a:prstGeom prst="rect">
            <a:avLst/>
          </a:prstGeom>
        </p:spPr>
      </p:pic>
      <p:pic>
        <p:nvPicPr>
          <p:cNvPr id="53" name="图片 52" descr="图层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8">
            <a:alphaModFix amt="39000"/>
          </a:blip>
          <a:stretch>
            <a:fillRect/>
          </a:stretch>
        </p:blipFill>
        <p:spPr>
          <a:xfrm rot="20880000">
            <a:off x="3132455" y="4806315"/>
            <a:ext cx="1075690" cy="10521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-107315" y="15875"/>
            <a:ext cx="12192000" cy="6842125"/>
          </a:xfrm>
          <a:prstGeom prst="rect">
            <a:avLst/>
          </a:prstGeom>
        </p:spPr>
      </p:pic>
      <p:pic>
        <p:nvPicPr>
          <p:cNvPr id="9" name="图片 8" descr="slg_water_a.75d11fd3." hidden="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-99060" y="3881755"/>
            <a:ext cx="12192000" cy="2976245"/>
          </a:xfrm>
          <a:prstGeom prst="rect">
            <a:avLst/>
          </a:prstGeom>
        </p:spPr>
      </p:pic>
      <p:pic>
        <p:nvPicPr>
          <p:cNvPr id="2" name="图片 1" descr="loading_right_cloud_2.8874dabb." hidden="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2388235" y="301625"/>
            <a:ext cx="10104120" cy="6858000"/>
          </a:xfrm>
          <a:prstGeom prst="rect">
            <a:avLst/>
          </a:prstGeom>
        </p:spPr>
      </p:pic>
      <p:pic>
        <p:nvPicPr>
          <p:cNvPr id="3" name="图片 2" descr="loading_left_cloud.0aa1e84b." hidden="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-1524000" y="555625"/>
            <a:ext cx="10213975" cy="6858000"/>
          </a:xfrm>
          <a:prstGeom prst="rect">
            <a:avLst/>
          </a:prstGeom>
        </p:spPr>
      </p:pic>
      <p:grpSp>
        <p:nvGrpSpPr>
          <p:cNvPr id="56" name="组合 55"/>
          <p:cNvGrpSpPr/>
          <p:nvPr/>
        </p:nvGrpSpPr>
        <p:grpSpPr>
          <a:xfrm>
            <a:off x="0" y="-623570"/>
            <a:ext cx="12661900" cy="7741920"/>
            <a:chOff x="0" y="-982"/>
            <a:chExt cx="19940" cy="12192"/>
          </a:xfrm>
        </p:grpSpPr>
        <p:grpSp>
          <p:nvGrpSpPr>
            <p:cNvPr id="55" name="组合 54"/>
            <p:cNvGrpSpPr/>
            <p:nvPr/>
          </p:nvGrpSpPr>
          <p:grpSpPr>
            <a:xfrm>
              <a:off x="0" y="-982"/>
              <a:ext cx="19941" cy="12192"/>
              <a:chOff x="0" y="-982"/>
              <a:chExt cx="19941" cy="12192"/>
            </a:xfrm>
          </p:grpSpPr>
          <p:pic>
            <p:nvPicPr>
              <p:cNvPr id="20" name="图片 19" descr="system_video_border.c05fa411."/>
              <p:cNvPicPr>
                <a:picLocks noChangeAspect="1"/>
              </p:cNvPicPr>
              <p:nvPr/>
            </p:nvPicPr>
            <p:blipFill>
              <a:blip r:embed="rId24">
                <a:grayscl/>
              </a:blip>
              <a:stretch>
                <a:fillRect/>
              </a:stretch>
            </p:blipFill>
            <p:spPr>
              <a:xfrm>
                <a:off x="0" y="-287"/>
                <a:ext cx="19226" cy="11327"/>
              </a:xfrm>
              <a:prstGeom prst="rect">
                <a:avLst/>
              </a:prstGeom>
            </p:spPr>
          </p:pic>
          <p:grpSp>
            <p:nvGrpSpPr>
              <p:cNvPr id="54" name="组合 53"/>
              <p:cNvGrpSpPr/>
              <p:nvPr/>
            </p:nvGrpSpPr>
            <p:grpSpPr>
              <a:xfrm>
                <a:off x="319" y="-982"/>
                <a:ext cx="19623" cy="12192"/>
                <a:chOff x="319" y="-982"/>
                <a:chExt cx="19623" cy="12192"/>
              </a:xfrm>
            </p:grpSpPr>
            <p:pic>
              <p:nvPicPr>
                <p:cNvPr id="15" name="图片 14" descr="a_bg_Hydro.015af75a."/>
                <p:cNvPicPr>
                  <a:picLocks noChangeAspect="1"/>
                </p:cNvPicPr>
                <p:nvPr>
                  <p:custDataLst>
                    <p:tags r:id="rId15"/>
                  </p:custDataLst>
                </p:nvPr>
              </p:nvPicPr>
              <p:blipFill>
                <a:blip r:embed="rId25">
                  <a:grayscl/>
                </a:blip>
                <a:stretch>
                  <a:fillRect/>
                </a:stretch>
              </p:blipFill>
              <p:spPr>
                <a:xfrm rot="5400000" flipH="1">
                  <a:off x="2749" y="5083"/>
                  <a:ext cx="2932" cy="6010"/>
                </a:xfrm>
                <a:prstGeom prst="rect">
                  <a:avLst/>
                </a:prstGeom>
              </p:spPr>
            </p:pic>
            <p:pic>
              <p:nvPicPr>
                <p:cNvPr id="21" name="图片 20" descr="图层 2"/>
                <p:cNvPicPr>
                  <a:picLocks noChangeAspect="1"/>
                </p:cNvPicPr>
                <p:nvPr/>
              </p:nvPicPr>
              <p:blipFill>
                <a:blip r:embed="rId26">
                  <a:alphaModFix amt="93000"/>
                  <a:grayscl/>
                </a:blip>
                <a:stretch>
                  <a:fillRect/>
                </a:stretch>
              </p:blipFill>
              <p:spPr>
                <a:xfrm>
                  <a:off x="319" y="9223"/>
                  <a:ext cx="2250" cy="993"/>
                </a:xfrm>
                <a:prstGeom prst="rect">
                  <a:avLst/>
                </a:prstGeom>
              </p:spPr>
            </p:pic>
            <p:pic>
              <p:nvPicPr>
                <p:cNvPr id="22" name="图片 21" descr="图层 3"/>
                <p:cNvPicPr>
                  <a:picLocks noChangeAspect="1"/>
                </p:cNvPicPr>
                <p:nvPr/>
              </p:nvPicPr>
              <p:blipFill>
                <a:blip r:embed="rId27">
                  <a:grayscl/>
                </a:blip>
                <a:stretch>
                  <a:fillRect/>
                </a:stretch>
              </p:blipFill>
              <p:spPr>
                <a:xfrm>
                  <a:off x="17886" y="-982"/>
                  <a:ext cx="1590" cy="1650"/>
                </a:xfrm>
                <a:prstGeom prst="rect">
                  <a:avLst/>
                </a:prstGeom>
              </p:spPr>
            </p:pic>
            <p:pic>
              <p:nvPicPr>
                <p:cNvPr id="23" name="图片 22" descr="图层 4"/>
                <p:cNvPicPr>
                  <a:picLocks noChangeAspect="1"/>
                </p:cNvPicPr>
                <p:nvPr/>
              </p:nvPicPr>
              <p:blipFill>
                <a:blip r:embed="rId28">
                  <a:alphaModFix amt="77000"/>
                  <a:grayscl/>
                </a:blip>
                <a:stretch>
                  <a:fillRect/>
                </a:stretch>
              </p:blipFill>
              <p:spPr>
                <a:xfrm>
                  <a:off x="18103" y="668"/>
                  <a:ext cx="1155" cy="1080"/>
                </a:xfrm>
                <a:prstGeom prst="rect">
                  <a:avLst/>
                </a:prstGeom>
              </p:spPr>
            </p:pic>
            <p:pic>
              <p:nvPicPr>
                <p:cNvPr id="24" name="图片 23" descr="图层 5"/>
                <p:cNvPicPr>
                  <a:picLocks noChangeAspect="1"/>
                </p:cNvPicPr>
                <p:nvPr/>
              </p:nvPicPr>
              <p:blipFill>
                <a:blip r:embed="rId29">
                  <a:alphaModFix amt="86000"/>
                  <a:grayscl/>
                </a:blip>
                <a:stretch>
                  <a:fillRect/>
                </a:stretch>
              </p:blipFill>
              <p:spPr>
                <a:xfrm>
                  <a:off x="16795" y="185"/>
                  <a:ext cx="1308" cy="1334"/>
                </a:xfrm>
                <a:prstGeom prst="rect">
                  <a:avLst/>
                </a:prstGeom>
              </p:spPr>
            </p:pic>
            <p:pic>
              <p:nvPicPr>
                <p:cNvPr id="25" name="图片 24" descr="图层 6"/>
                <p:cNvPicPr>
                  <a:picLocks noChangeAspect="1"/>
                </p:cNvPicPr>
                <p:nvPr/>
              </p:nvPicPr>
              <p:blipFill>
                <a:blip r:embed="rId30">
                  <a:alphaModFix amt="81000"/>
                  <a:grayscl/>
                </a:blip>
                <a:stretch>
                  <a:fillRect/>
                </a:stretch>
              </p:blipFill>
              <p:spPr>
                <a:xfrm>
                  <a:off x="690" y="7748"/>
                  <a:ext cx="1451" cy="1475"/>
                </a:xfrm>
                <a:prstGeom prst="rect">
                  <a:avLst/>
                </a:prstGeom>
              </p:spPr>
            </p:pic>
            <p:pic>
              <p:nvPicPr>
                <p:cNvPr id="36" name="图片 35" descr="56"/>
                <p:cNvPicPr>
                  <a:picLocks noChangeAspect="1"/>
                </p:cNvPicPr>
                <p:nvPr/>
              </p:nvPicPr>
              <p:blipFill>
                <a:blip r:embed="rId31">
                  <a:alphaModFix amt="53000"/>
                  <a:grayscl/>
                </a:blip>
                <a:stretch>
                  <a:fillRect/>
                </a:stretch>
              </p:blipFill>
              <p:spPr>
                <a:xfrm>
                  <a:off x="10331" y="3216"/>
                  <a:ext cx="8700" cy="7995"/>
                </a:xfrm>
                <a:prstGeom prst="rect">
                  <a:avLst/>
                </a:prstGeom>
              </p:spPr>
            </p:pic>
            <p:pic>
              <p:nvPicPr>
                <p:cNvPr id="50" name="图片 49" descr="pickconch_item3"/>
                <p:cNvPicPr>
                  <a:picLocks noChangeAspect="1"/>
                </p:cNvPicPr>
                <p:nvPr>
                  <p:custDataLst>
                    <p:tags r:id="rId16"/>
                  </p:custDataLst>
                </p:nvPr>
              </p:nvPicPr>
              <p:blipFill>
                <a:blip r:embed="rId32">
                  <a:alphaModFix amt="51000"/>
                  <a:grayscl/>
                </a:blip>
                <a:stretch>
                  <a:fillRect/>
                </a:stretch>
              </p:blipFill>
              <p:spPr>
                <a:xfrm>
                  <a:off x="14954" y="5485"/>
                  <a:ext cx="4989" cy="5512"/>
                </a:xfrm>
                <a:prstGeom prst="rect">
                  <a:avLst/>
                </a:prstGeom>
              </p:spPr>
            </p:pic>
            <p:pic>
              <p:nvPicPr>
                <p:cNvPr id="46" name="图片 45" descr="loading_yun_j.7c65634d."/>
                <p:cNvPicPr>
                  <a:picLocks noChangeAspect="1"/>
                </p:cNvPicPr>
                <p:nvPr>
                  <p:custDataLst>
                    <p:tags r:id="rId17"/>
                  </p:custDataLst>
                </p:nvPr>
              </p:nvPicPr>
              <p:blipFill>
                <a:blip r:embed="rId33">
                  <a:alphaModFix amt="63000"/>
                  <a:grayscl/>
                </a:blip>
                <a:stretch>
                  <a:fillRect/>
                </a:stretch>
              </p:blipFill>
              <p:spPr>
                <a:xfrm flipH="1">
                  <a:off x="12561" y="1543"/>
                  <a:ext cx="5325" cy="1860"/>
                </a:xfrm>
                <a:prstGeom prst="rect">
                  <a:avLst/>
                </a:prstGeom>
              </p:spPr>
            </p:pic>
            <p:pic>
              <p:nvPicPr>
                <p:cNvPr id="47" name="图片 46" descr="loading_yun_j.7c65634d."/>
                <p:cNvPicPr>
                  <a:picLocks noChangeAspect="1"/>
                </p:cNvPicPr>
                <p:nvPr>
                  <p:custDataLst>
                    <p:tags r:id="rId18"/>
                  </p:custDataLst>
                </p:nvPr>
              </p:nvPicPr>
              <p:blipFill>
                <a:blip r:embed="rId33">
                  <a:alphaModFix amt="63000"/>
                  <a:grayscl/>
                </a:blip>
                <a:stretch>
                  <a:fillRect/>
                </a:stretch>
              </p:blipFill>
              <p:spPr>
                <a:xfrm>
                  <a:off x="8204" y="6064"/>
                  <a:ext cx="3859" cy="1348"/>
                </a:xfrm>
                <a:prstGeom prst="rect">
                  <a:avLst/>
                </a:prstGeom>
              </p:spPr>
            </p:pic>
          </p:grpSp>
        </p:grpSp>
        <p:pic>
          <p:nvPicPr>
            <p:cNvPr id="44" name="图片 43" descr="a_bg_Hydro.015af75a.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25">
              <a:grayscl/>
            </a:blip>
            <a:srcRect l="-10000" b="5824"/>
            <a:stretch>
              <a:fillRect/>
            </a:stretch>
          </p:blipFill>
          <p:spPr>
            <a:xfrm rot="5400000">
              <a:off x="8342" y="-1892"/>
              <a:ext cx="132" cy="14101"/>
            </a:xfrm>
            <a:prstGeom prst="rect">
              <a:avLst/>
            </a:prstGeom>
          </p:spPr>
        </p:pic>
        <p:pic>
          <p:nvPicPr>
            <p:cNvPr id="45" name="图片 44" descr="a_bg_Hydro.015af75a.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25">
              <a:grayscl/>
            </a:blip>
            <a:srcRect r="29167" b="12612"/>
            <a:stretch>
              <a:fillRect/>
            </a:stretch>
          </p:blipFill>
          <p:spPr>
            <a:xfrm rot="5400000" flipH="1">
              <a:off x="4246" y="2511"/>
              <a:ext cx="85" cy="5862"/>
            </a:xfrm>
            <a:prstGeom prst="rect">
              <a:avLst/>
            </a:prstGeom>
          </p:spPr>
        </p:pic>
      </p:grpSp>
      <p:pic>
        <p:nvPicPr>
          <p:cNvPr id="39" name="图片 38" descr="loading_yun_b.8d035836.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4">
            <a:grayscl/>
          </a:blip>
          <a:stretch>
            <a:fillRect/>
          </a:stretch>
        </p:blipFill>
        <p:spPr>
          <a:xfrm rot="5580000">
            <a:off x="689610" y="311785"/>
            <a:ext cx="1946275" cy="1800860"/>
          </a:xfrm>
          <a:prstGeom prst="rect">
            <a:avLst/>
          </a:prstGeom>
        </p:spPr>
      </p:pic>
      <p:pic>
        <p:nvPicPr>
          <p:cNvPr id="40" name="图片 39" descr="loading_yun_a.1ad92388.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35">
            <a:grayscl/>
          </a:blip>
          <a:stretch>
            <a:fillRect/>
          </a:stretch>
        </p:blipFill>
        <p:spPr>
          <a:xfrm rot="3600000" flipH="1">
            <a:off x="-1393190" y="-1647825"/>
            <a:ext cx="3389630" cy="3380740"/>
          </a:xfrm>
          <a:prstGeom prst="rect">
            <a:avLst/>
          </a:prstGeom>
        </p:spPr>
      </p:pic>
      <p:pic>
        <p:nvPicPr>
          <p:cNvPr id="5" name="图片 4" descr="d07_quan_shexing.728ecf77."/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2120265" y="4078605"/>
            <a:ext cx="2962275" cy="1879600"/>
          </a:xfrm>
          <a:prstGeom prst="rect">
            <a:avLst/>
          </a:prstGeom>
        </p:spPr>
      </p:pic>
      <p:pic>
        <p:nvPicPr>
          <p:cNvPr id="51" name="图片 50" descr="图层 3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37">
            <a:alphaModFix amt="60000"/>
          </a:blip>
          <a:stretch>
            <a:fillRect/>
          </a:stretch>
        </p:blipFill>
        <p:spPr>
          <a:xfrm rot="16200000">
            <a:off x="1005840" y="2091055"/>
            <a:ext cx="5457825" cy="200025"/>
          </a:xfrm>
          <a:prstGeom prst="rect">
            <a:avLst/>
          </a:prstGeom>
        </p:spPr>
      </p:pic>
      <p:pic>
        <p:nvPicPr>
          <p:cNvPr id="52" name="图片 51" descr="图层 2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38">
            <a:alphaModFix amt="70000"/>
          </a:blip>
          <a:stretch>
            <a:fillRect/>
          </a:stretch>
        </p:blipFill>
        <p:spPr>
          <a:xfrm rot="16200000">
            <a:off x="2729865" y="4253865"/>
            <a:ext cx="2009775" cy="1400175"/>
          </a:xfrm>
          <a:prstGeom prst="rect">
            <a:avLst/>
          </a:prstGeom>
        </p:spPr>
      </p:pic>
      <p:pic>
        <p:nvPicPr>
          <p:cNvPr id="53" name="图片 52" descr="图层 4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39">
            <a:alphaModFix amt="39000"/>
          </a:blip>
          <a:stretch>
            <a:fillRect/>
          </a:stretch>
        </p:blipFill>
        <p:spPr>
          <a:xfrm rot="17760000">
            <a:off x="3121660" y="4659630"/>
            <a:ext cx="1314450" cy="128587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202565" y="-50105310"/>
            <a:ext cx="12315825" cy="47426245"/>
            <a:chOff x="-169" y="-63888"/>
            <a:chExt cx="19395" cy="74687"/>
          </a:xfrm>
        </p:grpSpPr>
        <p:pic>
          <p:nvPicPr>
            <p:cNvPr id="8" name="图片 7" descr="图片1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20"/>
            <a:stretch>
              <a:fillRect/>
            </a:stretch>
          </p:blipFill>
          <p:spPr>
            <a:xfrm>
              <a:off x="-169" y="25"/>
              <a:ext cx="19200" cy="10775"/>
            </a:xfrm>
            <a:prstGeom prst="rect">
              <a:avLst/>
            </a:prstGeom>
          </p:spPr>
        </p:pic>
        <p:grpSp>
          <p:nvGrpSpPr>
            <p:cNvPr id="10" name="组合 9"/>
            <p:cNvGrpSpPr/>
            <p:nvPr/>
          </p:nvGrpSpPr>
          <p:grpSpPr>
            <a:xfrm>
              <a:off x="26" y="-63888"/>
              <a:ext cx="19200" cy="63888"/>
              <a:chOff x="1" y="-30778"/>
              <a:chExt cx="19200" cy="63888"/>
            </a:xfrm>
          </p:grpSpPr>
          <p:pic>
            <p:nvPicPr>
              <p:cNvPr id="11" name="图片 10" descr="bg_pre.e90b30fe."/>
              <p:cNvPicPr>
                <a:picLocks noChangeAspect="1"/>
              </p:cNvPicPr>
              <p:nvPr>
                <p:custDataLst>
                  <p:tags r:id="rId11"/>
                </p:custDataLst>
              </p:nvPr>
            </p:nvPicPr>
            <p:blipFill>
              <a:blip r:embed="rId40"/>
              <a:stretch>
                <a:fillRect/>
              </a:stretch>
            </p:blipFill>
            <p:spPr>
              <a:xfrm>
                <a:off x="1" y="-30778"/>
                <a:ext cx="19199" cy="41578"/>
              </a:xfrm>
              <a:prstGeom prst="rect">
                <a:avLst/>
              </a:prstGeom>
            </p:spPr>
          </p:pic>
          <p:pic>
            <p:nvPicPr>
              <p:cNvPr id="12" name="图片 11" descr="新建画布2"/>
              <p:cNvPicPr>
                <a:picLocks noChangeAspect="1"/>
              </p:cNvPicPr>
              <p:nvPr>
                <p:custDataLst>
                  <p:tags r:id="rId12"/>
                </p:custDataLst>
              </p:nvPr>
            </p:nvPicPr>
            <p:blipFill>
              <a:blip r:embed="rId41"/>
              <a:stretch>
                <a:fillRect/>
              </a:stretch>
            </p:blipFill>
            <p:spPr>
              <a:xfrm>
                <a:off x="1" y="-8892"/>
                <a:ext cx="19200" cy="42002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-39829740"/>
            <a:ext cx="12192000" cy="40568880"/>
            <a:chOff x="1" y="-30778"/>
            <a:chExt cx="19200" cy="63888"/>
          </a:xfrm>
        </p:grpSpPr>
        <p:pic>
          <p:nvPicPr>
            <p:cNvPr id="4" name="图片 3" descr="bg_pre.e90b30fe.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19"/>
            <a:stretch>
              <a:fillRect/>
            </a:stretch>
          </p:blipFill>
          <p:spPr>
            <a:xfrm>
              <a:off x="1" y="-30778"/>
              <a:ext cx="19199" cy="41578"/>
            </a:xfrm>
            <a:prstGeom prst="rect">
              <a:avLst/>
            </a:prstGeom>
          </p:spPr>
        </p:pic>
        <p:pic>
          <p:nvPicPr>
            <p:cNvPr id="14" name="图片 13" descr="新建画布2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1" y="-8892"/>
              <a:ext cx="19200" cy="42002"/>
            </a:xfrm>
            <a:prstGeom prst="rect">
              <a:avLst/>
            </a:prstGeom>
          </p:spPr>
        </p:pic>
      </p:grpSp>
      <p:pic>
        <p:nvPicPr>
          <p:cNvPr id="9" name="图片 8" descr="slg_water_a.75d11fd3." hidden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-99060" y="3881755"/>
            <a:ext cx="12192000" cy="2976245"/>
          </a:xfrm>
          <a:prstGeom prst="rect">
            <a:avLst/>
          </a:prstGeom>
        </p:spPr>
      </p:pic>
      <p:pic>
        <p:nvPicPr>
          <p:cNvPr id="2" name="图片 1" descr="loading_right_cloud_2.8874dabb." hidden="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2388235" y="301625"/>
            <a:ext cx="10104120" cy="6858000"/>
          </a:xfrm>
          <a:prstGeom prst="rect">
            <a:avLst/>
          </a:prstGeom>
        </p:spPr>
      </p:pic>
      <p:pic>
        <p:nvPicPr>
          <p:cNvPr id="3" name="图片 2" descr="loading_left_cloud.0aa1e84b." hidden="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-1524000" y="555625"/>
            <a:ext cx="10213975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0" y="-623570"/>
            <a:ext cx="12661900" cy="7741920"/>
            <a:chOff x="0" y="-982"/>
            <a:chExt cx="19940" cy="12192"/>
          </a:xfrm>
        </p:grpSpPr>
        <p:grpSp>
          <p:nvGrpSpPr>
            <p:cNvPr id="55" name="组合 54"/>
            <p:cNvGrpSpPr/>
            <p:nvPr/>
          </p:nvGrpSpPr>
          <p:grpSpPr>
            <a:xfrm>
              <a:off x="0" y="-982"/>
              <a:ext cx="19941" cy="12192"/>
              <a:chOff x="0" y="-982"/>
              <a:chExt cx="19941" cy="12192"/>
            </a:xfrm>
          </p:grpSpPr>
          <p:pic>
            <p:nvPicPr>
              <p:cNvPr id="20" name="图片 19" descr="system_video_border.c05fa411."/>
              <p:cNvPicPr>
                <a:picLocks noChangeAspect="1"/>
              </p:cNvPicPr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0" y="-287"/>
                <a:ext cx="19226" cy="11327"/>
              </a:xfrm>
              <a:prstGeom prst="rect">
                <a:avLst/>
              </a:prstGeom>
            </p:spPr>
          </p:pic>
          <p:grpSp>
            <p:nvGrpSpPr>
              <p:cNvPr id="54" name="组合 53"/>
              <p:cNvGrpSpPr/>
              <p:nvPr/>
            </p:nvGrpSpPr>
            <p:grpSpPr>
              <a:xfrm>
                <a:off x="319" y="-982"/>
                <a:ext cx="19623" cy="12192"/>
                <a:chOff x="319" y="-982"/>
                <a:chExt cx="19623" cy="12192"/>
              </a:xfrm>
            </p:grpSpPr>
            <p:pic>
              <p:nvPicPr>
                <p:cNvPr id="15" name="图片 14" descr="a_bg_Hydro.015af75a."/>
                <p:cNvPicPr>
                  <a:picLocks noChangeAspect="1"/>
                </p:cNvPicPr>
                <p:nvPr>
                  <p:custDataLst>
                    <p:tags r:id="rId13"/>
                  </p:custDataLst>
                </p:nvPr>
              </p:nvPicPr>
              <p:blipFill>
                <a:blip r:embed="rId25"/>
                <a:stretch>
                  <a:fillRect/>
                </a:stretch>
              </p:blipFill>
              <p:spPr>
                <a:xfrm rot="5400000" flipH="1">
                  <a:off x="2749" y="5083"/>
                  <a:ext cx="2932" cy="6010"/>
                </a:xfrm>
                <a:prstGeom prst="rect">
                  <a:avLst/>
                </a:prstGeom>
              </p:spPr>
            </p:pic>
            <p:pic>
              <p:nvPicPr>
                <p:cNvPr id="21" name="图片 20" descr="图层 2"/>
                <p:cNvPicPr>
                  <a:picLocks noChangeAspect="1"/>
                </p:cNvPicPr>
                <p:nvPr/>
              </p:nvPicPr>
              <p:blipFill>
                <a:blip r:embed="rId26">
                  <a:alphaModFix amt="93000"/>
                </a:blip>
                <a:stretch>
                  <a:fillRect/>
                </a:stretch>
              </p:blipFill>
              <p:spPr>
                <a:xfrm>
                  <a:off x="319" y="9223"/>
                  <a:ext cx="2250" cy="993"/>
                </a:xfrm>
                <a:prstGeom prst="rect">
                  <a:avLst/>
                </a:prstGeom>
              </p:spPr>
            </p:pic>
            <p:pic>
              <p:nvPicPr>
                <p:cNvPr id="22" name="图片 21" descr="图层 3"/>
                <p:cNvPicPr>
                  <a:picLocks noChangeAspect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7886" y="-982"/>
                  <a:ext cx="1590" cy="1650"/>
                </a:xfrm>
                <a:prstGeom prst="rect">
                  <a:avLst/>
                </a:prstGeom>
              </p:spPr>
            </p:pic>
            <p:pic>
              <p:nvPicPr>
                <p:cNvPr id="23" name="图片 22" descr="图层 4"/>
                <p:cNvPicPr>
                  <a:picLocks noChangeAspect="1"/>
                </p:cNvPicPr>
                <p:nvPr/>
              </p:nvPicPr>
              <p:blipFill>
                <a:blip r:embed="rId28">
                  <a:alphaModFix amt="77000"/>
                </a:blip>
                <a:stretch>
                  <a:fillRect/>
                </a:stretch>
              </p:blipFill>
              <p:spPr>
                <a:xfrm>
                  <a:off x="18103" y="668"/>
                  <a:ext cx="1155" cy="1080"/>
                </a:xfrm>
                <a:prstGeom prst="rect">
                  <a:avLst/>
                </a:prstGeom>
              </p:spPr>
            </p:pic>
            <p:pic>
              <p:nvPicPr>
                <p:cNvPr id="24" name="图片 23" descr="图层 5"/>
                <p:cNvPicPr>
                  <a:picLocks noChangeAspect="1"/>
                </p:cNvPicPr>
                <p:nvPr/>
              </p:nvPicPr>
              <p:blipFill>
                <a:blip r:embed="rId29">
                  <a:alphaModFix amt="86000"/>
                </a:blip>
                <a:stretch>
                  <a:fillRect/>
                </a:stretch>
              </p:blipFill>
              <p:spPr>
                <a:xfrm>
                  <a:off x="16795" y="185"/>
                  <a:ext cx="1308" cy="1334"/>
                </a:xfrm>
                <a:prstGeom prst="rect">
                  <a:avLst/>
                </a:prstGeom>
              </p:spPr>
            </p:pic>
            <p:pic>
              <p:nvPicPr>
                <p:cNvPr id="25" name="图片 24" descr="图层 6"/>
                <p:cNvPicPr>
                  <a:picLocks noChangeAspect="1"/>
                </p:cNvPicPr>
                <p:nvPr/>
              </p:nvPicPr>
              <p:blipFill>
                <a:blip r:embed="rId30">
                  <a:alphaModFix amt="81000"/>
                </a:blip>
                <a:stretch>
                  <a:fillRect/>
                </a:stretch>
              </p:blipFill>
              <p:spPr>
                <a:xfrm>
                  <a:off x="690" y="7748"/>
                  <a:ext cx="1451" cy="1475"/>
                </a:xfrm>
                <a:prstGeom prst="rect">
                  <a:avLst/>
                </a:prstGeom>
              </p:spPr>
            </p:pic>
            <p:pic>
              <p:nvPicPr>
                <p:cNvPr id="36" name="图片 35" descr="56"/>
                <p:cNvPicPr>
                  <a:picLocks noChangeAspect="1"/>
                </p:cNvPicPr>
                <p:nvPr/>
              </p:nvPicPr>
              <p:blipFill>
                <a:blip r:embed="rId31">
                  <a:alphaModFix amt="53000"/>
                </a:blip>
                <a:stretch>
                  <a:fillRect/>
                </a:stretch>
              </p:blipFill>
              <p:spPr>
                <a:xfrm>
                  <a:off x="10331" y="3216"/>
                  <a:ext cx="8700" cy="7995"/>
                </a:xfrm>
                <a:prstGeom prst="rect">
                  <a:avLst/>
                </a:prstGeom>
              </p:spPr>
            </p:pic>
            <p:pic>
              <p:nvPicPr>
                <p:cNvPr id="50" name="图片 49" descr="pickconch_item3"/>
                <p:cNvPicPr>
                  <a:picLocks noChangeAspect="1"/>
                </p:cNvPicPr>
                <p:nvPr>
                  <p:custDataLst>
                    <p:tags r:id="rId14"/>
                  </p:custDataLst>
                </p:nvPr>
              </p:nvPicPr>
              <p:blipFill>
                <a:blip r:embed="rId32">
                  <a:alphaModFix amt="51000"/>
                </a:blip>
                <a:stretch>
                  <a:fillRect/>
                </a:stretch>
              </p:blipFill>
              <p:spPr>
                <a:xfrm>
                  <a:off x="14954" y="5485"/>
                  <a:ext cx="4989" cy="5512"/>
                </a:xfrm>
                <a:prstGeom prst="rect">
                  <a:avLst/>
                </a:prstGeom>
              </p:spPr>
            </p:pic>
            <p:pic>
              <p:nvPicPr>
                <p:cNvPr id="46" name="图片 45" descr="loading_yun_j.7c65634d."/>
                <p:cNvPicPr>
                  <a:picLocks noChangeAspect="1"/>
                </p:cNvPicPr>
                <p:nvPr>
                  <p:custDataLst>
                    <p:tags r:id="rId15"/>
                  </p:custDataLst>
                </p:nvPr>
              </p:nvPicPr>
              <p:blipFill>
                <a:blip r:embed="rId33">
                  <a:alphaModFix amt="63000"/>
                  <a:lum bright="40000" contrast="-28000"/>
                </a:blip>
                <a:stretch>
                  <a:fillRect/>
                </a:stretch>
              </p:blipFill>
              <p:spPr>
                <a:xfrm flipH="1">
                  <a:off x="12561" y="1543"/>
                  <a:ext cx="5325" cy="1860"/>
                </a:xfrm>
                <a:prstGeom prst="rect">
                  <a:avLst/>
                </a:prstGeom>
              </p:spPr>
            </p:pic>
            <p:pic>
              <p:nvPicPr>
                <p:cNvPr id="47" name="图片 46" descr="loading_yun_j.7c65634d."/>
                <p:cNvPicPr>
                  <a:picLocks noChangeAspect="1"/>
                </p:cNvPicPr>
                <p:nvPr>
                  <p:custDataLst>
                    <p:tags r:id="rId16"/>
                  </p:custDataLst>
                </p:nvPr>
              </p:nvPicPr>
              <p:blipFill>
                <a:blip r:embed="rId33">
                  <a:alphaModFix amt="63000"/>
                  <a:lum bright="40000" contrast="-28000"/>
                </a:blip>
                <a:stretch>
                  <a:fillRect/>
                </a:stretch>
              </p:blipFill>
              <p:spPr>
                <a:xfrm>
                  <a:off x="8204" y="6064"/>
                  <a:ext cx="3859" cy="1348"/>
                </a:xfrm>
                <a:prstGeom prst="rect">
                  <a:avLst/>
                </a:prstGeom>
              </p:spPr>
            </p:pic>
          </p:grpSp>
        </p:grpSp>
        <p:pic>
          <p:nvPicPr>
            <p:cNvPr id="44" name="图片 43" descr="a_bg_Hydro.015af75a.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25"/>
            <a:srcRect l="-10000" b="5824"/>
            <a:stretch>
              <a:fillRect/>
            </a:stretch>
          </p:blipFill>
          <p:spPr>
            <a:xfrm rot="5400000">
              <a:off x="8342" y="-1892"/>
              <a:ext cx="132" cy="14101"/>
            </a:xfrm>
            <a:prstGeom prst="rect">
              <a:avLst/>
            </a:prstGeom>
          </p:spPr>
        </p:pic>
        <p:pic>
          <p:nvPicPr>
            <p:cNvPr id="45" name="图片 44" descr="a_bg_Hydro.015af75a.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25"/>
            <a:srcRect r="29167" b="12612"/>
            <a:stretch>
              <a:fillRect/>
            </a:stretch>
          </p:blipFill>
          <p:spPr>
            <a:xfrm rot="5400000" flipH="1">
              <a:off x="4246" y="2511"/>
              <a:ext cx="85" cy="5862"/>
            </a:xfrm>
            <a:prstGeom prst="rect">
              <a:avLst/>
            </a:prstGeom>
          </p:spPr>
        </p:pic>
      </p:grpSp>
      <p:pic>
        <p:nvPicPr>
          <p:cNvPr id="39" name="图片 38" descr="loading_yun_b.8d035836.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4"/>
          <a:stretch>
            <a:fillRect/>
          </a:stretch>
        </p:blipFill>
        <p:spPr>
          <a:xfrm rot="5580000">
            <a:off x="689610" y="311785"/>
            <a:ext cx="1946275" cy="1800860"/>
          </a:xfrm>
          <a:prstGeom prst="rect">
            <a:avLst/>
          </a:prstGeom>
        </p:spPr>
      </p:pic>
      <p:pic>
        <p:nvPicPr>
          <p:cNvPr id="40" name="图片 39" descr="loading_yun_a.1ad92388.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5"/>
          <a:stretch>
            <a:fillRect/>
          </a:stretch>
        </p:blipFill>
        <p:spPr>
          <a:xfrm rot="3600000" flipH="1">
            <a:off x="-1393190" y="-1647825"/>
            <a:ext cx="3389630" cy="3380740"/>
          </a:xfrm>
          <a:prstGeom prst="rect">
            <a:avLst/>
          </a:prstGeom>
        </p:spPr>
      </p:pic>
      <p:pic>
        <p:nvPicPr>
          <p:cNvPr id="52" name="图片 51" descr="图层 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36">
            <a:alphaModFix amt="70000"/>
          </a:blip>
          <a:stretch>
            <a:fillRect/>
          </a:stretch>
        </p:blipFill>
        <p:spPr>
          <a:xfrm rot="16200000">
            <a:off x="2729865" y="4253865"/>
            <a:ext cx="2009775" cy="1400175"/>
          </a:xfrm>
          <a:prstGeom prst="rect">
            <a:avLst/>
          </a:prstGeom>
        </p:spPr>
      </p:pic>
      <p:sp>
        <p:nvSpPr>
          <p:cNvPr id="42" name="文本框 41"/>
          <p:cNvSpPr txBox="1"/>
          <p:nvPr/>
        </p:nvSpPr>
        <p:spPr>
          <a:xfrm>
            <a:off x="806450" y="2050415"/>
            <a:ext cx="985837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rgbClr val="5B8EDB"/>
                    </a:gs>
                  </a:gsLst>
                  <a:lin ang="5400000" scaled="0"/>
                </a:gradFill>
                <a:latin typeface="江西拙楷" panose="02010600040101010101" charset="-122"/>
                <a:ea typeface="江西拙楷" panose="02010600040101010101" charset="-122"/>
                <a:cs typeface="江西拙楷" panose="02010600040101010101" charset="-122"/>
                <a:sym typeface="+mn-ea"/>
              </a:rPr>
              <a:t>C</a:t>
            </a:r>
            <a:r>
              <a:rPr lang="zh-CN" altLang="en-US" sz="6600" b="1" dirty="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rgbClr val="5B8EDB"/>
                    </a:gs>
                  </a:gsLst>
                  <a:lin ang="5400000" scaled="0"/>
                </a:gradFill>
                <a:latin typeface="江西拙楷" panose="02010600040101010101" charset="-122"/>
                <a:ea typeface="江西拙楷" panose="02010600040101010101" charset="-122"/>
                <a:cs typeface="江西拙楷" panose="02010600040101010101" charset="-122"/>
                <a:sym typeface="+mn-ea"/>
              </a:rPr>
              <a:t>语言大作业  数字华容道</a:t>
            </a:r>
          </a:p>
          <a:p>
            <a:endParaRPr lang="zh-CN" altLang="en-US" sz="7200" b="1" dirty="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rgbClr val="5B8EDB"/>
                  </a:gs>
                </a:gsLst>
                <a:lin ang="5400000" scaled="0"/>
              </a:gradFill>
              <a:latin typeface="江西拙楷" panose="02010600040101010101" charset="-122"/>
              <a:ea typeface="江西拙楷" panose="02010600040101010101" charset="-122"/>
              <a:cs typeface="江西拙楷" panose="02010600040101010101" charset="-122"/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7"/>
            </p:custDataLst>
          </p:nvPr>
        </p:nvSpPr>
        <p:spPr>
          <a:xfrm>
            <a:off x="1317714" y="4455568"/>
            <a:ext cx="2854783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n-ea"/>
                <a:cs typeface="锐字锐线怒放黑简1.0" panose="02010604000000000000" charset="-122"/>
              </a:rPr>
              <a:t>组长：</a:t>
            </a:r>
            <a:r>
              <a:rPr lang="zh-CN" altLang="en-US" sz="2000" dirty="0">
                <a:latin typeface="+mn-ea"/>
                <a:cs typeface="华文楷体" panose="02010600040101010101" charset="-122"/>
              </a:rPr>
              <a:t>乔昕雨</a:t>
            </a:r>
            <a:endParaRPr lang="en-US" altLang="zh-CN" sz="2000" dirty="0">
              <a:latin typeface="+mn-ea"/>
              <a:cs typeface="华文楷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n-ea"/>
                <a:cs typeface="华文楷体" panose="02010600040101010101" charset="-122"/>
              </a:rPr>
              <a:t>成员：</a:t>
            </a:r>
            <a:r>
              <a:rPr lang="zh-CN" altLang="en-US" sz="2000" dirty="0">
                <a:latin typeface="+mn-ea"/>
                <a:cs typeface="华文楷体" panose="02010600040101010101" charset="-122"/>
              </a:rPr>
              <a:t>张馨月、王文妺、袁锦立</a:t>
            </a:r>
            <a:endParaRPr lang="zh-CN" altLang="en-US" sz="2000" dirty="0">
              <a:solidFill>
                <a:schemeClr val="bg1"/>
              </a:solidFill>
              <a:latin typeface="+mn-ea"/>
              <a:cs typeface="锐字锐线怒放黑简1.0" panose="02010604000000000000" charset="-122"/>
            </a:endParaRPr>
          </a:p>
        </p:txBody>
      </p:sp>
      <p:pic>
        <p:nvPicPr>
          <p:cNvPr id="11" name="图片 10" descr="loading_left_cloud.0aa1e84b." hidden="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-6840220" y="2160905"/>
            <a:ext cx="10213975" cy="6858000"/>
          </a:xfrm>
          <a:prstGeom prst="rect">
            <a:avLst/>
          </a:prstGeom>
        </p:spPr>
      </p:pic>
      <p:pic>
        <p:nvPicPr>
          <p:cNvPr id="13" name="图片 12" descr="loading_right_cloud_2.8874dabb." hidden="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9352280" y="512445"/>
            <a:ext cx="10104120" cy="6858000"/>
          </a:xfrm>
          <a:prstGeom prst="rect">
            <a:avLst/>
          </a:prstGeom>
        </p:spPr>
      </p:pic>
      <p:pic>
        <p:nvPicPr>
          <p:cNvPr id="19" name="图片 18" descr="57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37"/>
          <a:stretch>
            <a:fillRect/>
          </a:stretch>
        </p:blipFill>
        <p:spPr>
          <a:xfrm>
            <a:off x="-694690" y="6590030"/>
            <a:ext cx="13804900" cy="21803360"/>
          </a:xfrm>
          <a:prstGeom prst="rect">
            <a:avLst/>
          </a:prstGeom>
        </p:spPr>
      </p:pic>
    </p:spTree>
  </p:cSld>
  <p:clrMapOvr>
    <a:masterClrMapping/>
  </p:clrMapOvr>
  <p:transition spd="slow">
    <p:wipe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0" y="7575550"/>
            <a:ext cx="12661900" cy="7741920"/>
            <a:chOff x="0" y="-982"/>
            <a:chExt cx="19940" cy="12192"/>
          </a:xfrm>
        </p:grpSpPr>
        <p:grpSp>
          <p:nvGrpSpPr>
            <p:cNvPr id="55" name="组合 54"/>
            <p:cNvGrpSpPr/>
            <p:nvPr/>
          </p:nvGrpSpPr>
          <p:grpSpPr>
            <a:xfrm>
              <a:off x="0" y="-982"/>
              <a:ext cx="19941" cy="12192"/>
              <a:chOff x="0" y="-982"/>
              <a:chExt cx="19941" cy="12192"/>
            </a:xfrm>
          </p:grpSpPr>
          <p:pic>
            <p:nvPicPr>
              <p:cNvPr id="20" name="图片 19" descr="system_video_border.c05fa411.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0" y="-287"/>
                <a:ext cx="19226" cy="11327"/>
              </a:xfrm>
              <a:prstGeom prst="rect">
                <a:avLst/>
              </a:prstGeom>
            </p:spPr>
          </p:pic>
          <p:grpSp>
            <p:nvGrpSpPr>
              <p:cNvPr id="54" name="组合 53"/>
              <p:cNvGrpSpPr/>
              <p:nvPr/>
            </p:nvGrpSpPr>
            <p:grpSpPr>
              <a:xfrm>
                <a:off x="319" y="-982"/>
                <a:ext cx="19623" cy="12192"/>
                <a:chOff x="319" y="-982"/>
                <a:chExt cx="19623" cy="12192"/>
              </a:xfrm>
            </p:grpSpPr>
            <p:pic>
              <p:nvPicPr>
                <p:cNvPr id="15" name="图片 14" descr="a_bg_Hydro.015af75a."/>
                <p:cNvPicPr>
                  <a:picLocks noChangeAspect="1"/>
                </p:cNvPicPr>
                <p:nvPr>
                  <p:custDataLst>
                    <p:tags r:id="rId9"/>
                  </p:custDataLst>
                </p:nvPr>
              </p:nvPicPr>
              <p:blipFill>
                <a:blip r:embed="rId15"/>
                <a:stretch>
                  <a:fillRect/>
                </a:stretch>
              </p:blipFill>
              <p:spPr>
                <a:xfrm rot="5400000" flipH="1">
                  <a:off x="2749" y="5083"/>
                  <a:ext cx="2932" cy="6010"/>
                </a:xfrm>
                <a:prstGeom prst="rect">
                  <a:avLst/>
                </a:prstGeom>
              </p:spPr>
            </p:pic>
            <p:pic>
              <p:nvPicPr>
                <p:cNvPr id="21" name="图片 20" descr="图层 2"/>
                <p:cNvPicPr>
                  <a:picLocks noChangeAspect="1"/>
                </p:cNvPicPr>
                <p:nvPr/>
              </p:nvPicPr>
              <p:blipFill>
                <a:blip r:embed="rId16">
                  <a:alphaModFix amt="93000"/>
                </a:blip>
                <a:stretch>
                  <a:fillRect/>
                </a:stretch>
              </p:blipFill>
              <p:spPr>
                <a:xfrm>
                  <a:off x="319" y="9223"/>
                  <a:ext cx="2250" cy="993"/>
                </a:xfrm>
                <a:prstGeom prst="rect">
                  <a:avLst/>
                </a:prstGeom>
              </p:spPr>
            </p:pic>
            <p:pic>
              <p:nvPicPr>
                <p:cNvPr id="22" name="图片 21" descr="图层 3"/>
                <p:cNvPicPr>
                  <a:picLocks noChangeAspect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7886" y="-982"/>
                  <a:ext cx="1590" cy="1650"/>
                </a:xfrm>
                <a:prstGeom prst="rect">
                  <a:avLst/>
                </a:prstGeom>
              </p:spPr>
            </p:pic>
            <p:pic>
              <p:nvPicPr>
                <p:cNvPr id="23" name="图片 22" descr="图层 4"/>
                <p:cNvPicPr>
                  <a:picLocks noChangeAspect="1"/>
                </p:cNvPicPr>
                <p:nvPr/>
              </p:nvPicPr>
              <p:blipFill>
                <a:blip r:embed="rId18">
                  <a:alphaModFix amt="77000"/>
                </a:blip>
                <a:stretch>
                  <a:fillRect/>
                </a:stretch>
              </p:blipFill>
              <p:spPr>
                <a:xfrm>
                  <a:off x="18103" y="668"/>
                  <a:ext cx="1155" cy="1080"/>
                </a:xfrm>
                <a:prstGeom prst="rect">
                  <a:avLst/>
                </a:prstGeom>
              </p:spPr>
            </p:pic>
            <p:pic>
              <p:nvPicPr>
                <p:cNvPr id="24" name="图片 23" descr="图层 5"/>
                <p:cNvPicPr>
                  <a:picLocks noChangeAspect="1"/>
                </p:cNvPicPr>
                <p:nvPr/>
              </p:nvPicPr>
              <p:blipFill>
                <a:blip r:embed="rId19">
                  <a:alphaModFix amt="86000"/>
                </a:blip>
                <a:stretch>
                  <a:fillRect/>
                </a:stretch>
              </p:blipFill>
              <p:spPr>
                <a:xfrm>
                  <a:off x="16795" y="185"/>
                  <a:ext cx="1308" cy="1334"/>
                </a:xfrm>
                <a:prstGeom prst="rect">
                  <a:avLst/>
                </a:prstGeom>
              </p:spPr>
            </p:pic>
            <p:pic>
              <p:nvPicPr>
                <p:cNvPr id="25" name="图片 24" descr="图层 6"/>
                <p:cNvPicPr>
                  <a:picLocks noChangeAspect="1"/>
                </p:cNvPicPr>
                <p:nvPr/>
              </p:nvPicPr>
              <p:blipFill>
                <a:blip r:embed="rId20">
                  <a:alphaModFix amt="81000"/>
                </a:blip>
                <a:stretch>
                  <a:fillRect/>
                </a:stretch>
              </p:blipFill>
              <p:spPr>
                <a:xfrm>
                  <a:off x="690" y="7748"/>
                  <a:ext cx="1451" cy="1475"/>
                </a:xfrm>
                <a:prstGeom prst="rect">
                  <a:avLst/>
                </a:prstGeom>
              </p:spPr>
            </p:pic>
            <p:pic>
              <p:nvPicPr>
                <p:cNvPr id="36" name="图片 35" descr="56"/>
                <p:cNvPicPr>
                  <a:picLocks noChangeAspect="1"/>
                </p:cNvPicPr>
                <p:nvPr/>
              </p:nvPicPr>
              <p:blipFill>
                <a:blip r:embed="rId21">
                  <a:alphaModFix amt="53000"/>
                </a:blip>
                <a:stretch>
                  <a:fillRect/>
                </a:stretch>
              </p:blipFill>
              <p:spPr>
                <a:xfrm>
                  <a:off x="10331" y="3216"/>
                  <a:ext cx="8700" cy="7995"/>
                </a:xfrm>
                <a:prstGeom prst="rect">
                  <a:avLst/>
                </a:prstGeom>
              </p:spPr>
            </p:pic>
            <p:pic>
              <p:nvPicPr>
                <p:cNvPr id="50" name="图片 49" descr="pickconch_item3"/>
                <p:cNvPicPr>
                  <a:picLocks noChangeAspect="1"/>
                </p:cNvPicPr>
                <p:nvPr>
                  <p:custDataLst>
                    <p:tags r:id="rId10"/>
                  </p:custDataLst>
                </p:nvPr>
              </p:nvPicPr>
              <p:blipFill>
                <a:blip r:embed="rId22">
                  <a:alphaModFix amt="51000"/>
                </a:blip>
                <a:stretch>
                  <a:fillRect/>
                </a:stretch>
              </p:blipFill>
              <p:spPr>
                <a:xfrm>
                  <a:off x="14954" y="5485"/>
                  <a:ext cx="4989" cy="5512"/>
                </a:xfrm>
                <a:prstGeom prst="rect">
                  <a:avLst/>
                </a:prstGeom>
              </p:spPr>
            </p:pic>
            <p:pic>
              <p:nvPicPr>
                <p:cNvPr id="46" name="图片 45" descr="loading_yun_j.7c65634d."/>
                <p:cNvPicPr>
                  <a:picLocks noChangeAspect="1"/>
                </p:cNvPicPr>
                <p:nvPr>
                  <p:custDataLst>
                    <p:tags r:id="rId11"/>
                  </p:custDataLst>
                </p:nvPr>
              </p:nvPicPr>
              <p:blipFill>
                <a:blip r:embed="rId23">
                  <a:alphaModFix amt="63000"/>
                  <a:lum bright="40000" contrast="-28000"/>
                </a:blip>
                <a:stretch>
                  <a:fillRect/>
                </a:stretch>
              </p:blipFill>
              <p:spPr>
                <a:xfrm flipH="1">
                  <a:off x="12561" y="1543"/>
                  <a:ext cx="5325" cy="1860"/>
                </a:xfrm>
                <a:prstGeom prst="rect">
                  <a:avLst/>
                </a:prstGeom>
              </p:spPr>
            </p:pic>
            <p:pic>
              <p:nvPicPr>
                <p:cNvPr id="47" name="图片 46" descr="loading_yun_j.7c65634d."/>
                <p:cNvPicPr>
                  <a:picLocks noChangeAspect="1"/>
                </p:cNvPicPr>
                <p:nvPr>
                  <p:custDataLst>
                    <p:tags r:id="rId12"/>
                  </p:custDataLst>
                </p:nvPr>
              </p:nvPicPr>
              <p:blipFill>
                <a:blip r:embed="rId23">
                  <a:alphaModFix amt="63000"/>
                  <a:lum bright="40000" contrast="-28000"/>
                </a:blip>
                <a:stretch>
                  <a:fillRect/>
                </a:stretch>
              </p:blipFill>
              <p:spPr>
                <a:xfrm>
                  <a:off x="8204" y="6064"/>
                  <a:ext cx="3859" cy="1348"/>
                </a:xfrm>
                <a:prstGeom prst="rect">
                  <a:avLst/>
                </a:prstGeom>
              </p:spPr>
            </p:pic>
          </p:grpSp>
        </p:grpSp>
        <p:pic>
          <p:nvPicPr>
            <p:cNvPr id="44" name="图片 43" descr="a_bg_Hydro.015af75a.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15"/>
            <a:srcRect l="-10000" b="5824"/>
            <a:stretch>
              <a:fillRect/>
            </a:stretch>
          </p:blipFill>
          <p:spPr>
            <a:xfrm rot="5400000">
              <a:off x="8342" y="-1892"/>
              <a:ext cx="132" cy="14101"/>
            </a:xfrm>
            <a:prstGeom prst="rect">
              <a:avLst/>
            </a:prstGeom>
          </p:spPr>
        </p:pic>
        <p:pic>
          <p:nvPicPr>
            <p:cNvPr id="45" name="图片 44" descr="a_bg_Hydro.015af75a.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15"/>
            <a:srcRect r="29167" b="12612"/>
            <a:stretch>
              <a:fillRect/>
            </a:stretch>
          </p:blipFill>
          <p:spPr>
            <a:xfrm rot="5400000" flipH="1">
              <a:off x="4246" y="2511"/>
              <a:ext cx="85" cy="5862"/>
            </a:xfrm>
            <a:prstGeom prst="rect">
              <a:avLst/>
            </a:prstGeom>
          </p:spPr>
        </p:pic>
      </p:grp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806450" y="9987915"/>
            <a:ext cx="985837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rgbClr val="5B8EDB"/>
                    </a:gs>
                  </a:gsLst>
                  <a:lin ang="5400000" scaled="0"/>
                </a:gradFill>
                <a:latin typeface="江西拙楷" panose="02010600040101010101" charset="-122"/>
                <a:ea typeface="江西拙楷" panose="02010600040101010101" charset="-122"/>
                <a:cs typeface="江西拙楷" panose="02010600040101010101" charset="-122"/>
                <a:sym typeface="+mn-ea"/>
              </a:rPr>
              <a:t>枫丹风格背景PPT介绍</a:t>
            </a:r>
          </a:p>
          <a:p>
            <a:endParaRPr lang="zh-CN" altLang="en-US" sz="7200" b="1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rgbClr val="5B8EDB"/>
                  </a:gs>
                </a:gsLst>
                <a:lin ang="5400000" scaled="0"/>
              </a:gradFill>
              <a:latin typeface="江西拙楷" panose="02010600040101010101" charset="-122"/>
              <a:ea typeface="江西拙楷" panose="02010600040101010101" charset="-122"/>
              <a:cs typeface="江西拙楷" panose="02010600040101010101" charset="-122"/>
              <a:sym typeface="+mn-ea"/>
            </a:endParaRPr>
          </a:p>
        </p:txBody>
      </p:sp>
      <p:pic>
        <p:nvPicPr>
          <p:cNvPr id="39" name="图片 38" descr="loading_yun_b.8d035836.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4"/>
          <a:stretch>
            <a:fillRect/>
          </a:stretch>
        </p:blipFill>
        <p:spPr>
          <a:xfrm rot="1440000">
            <a:off x="-2510155" y="738505"/>
            <a:ext cx="1946275" cy="1800860"/>
          </a:xfrm>
          <a:prstGeom prst="rect">
            <a:avLst/>
          </a:prstGeom>
        </p:spPr>
      </p:pic>
      <p:pic>
        <p:nvPicPr>
          <p:cNvPr id="40" name="图片 39" descr="loading_yun_a.1ad92388.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5"/>
          <a:stretch>
            <a:fillRect/>
          </a:stretch>
        </p:blipFill>
        <p:spPr>
          <a:xfrm rot="780000" flipH="1">
            <a:off x="-3524250" y="-1068705"/>
            <a:ext cx="3389630" cy="3380740"/>
          </a:xfrm>
          <a:prstGeom prst="rect">
            <a:avLst/>
          </a:prstGeom>
        </p:spPr>
      </p:pic>
      <p:pic>
        <p:nvPicPr>
          <p:cNvPr id="52" name="图片 51" descr="图层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6">
            <a:alphaModFix amt="0"/>
          </a:blip>
          <a:stretch>
            <a:fillRect/>
          </a:stretch>
        </p:blipFill>
        <p:spPr>
          <a:xfrm rot="16200000">
            <a:off x="2729865" y="4253865"/>
            <a:ext cx="2009775" cy="1400175"/>
          </a:xfrm>
          <a:prstGeom prst="rect">
            <a:avLst/>
          </a:prstGeom>
        </p:spPr>
      </p:pic>
      <p:pic>
        <p:nvPicPr>
          <p:cNvPr id="19" name="图片 18" descr="57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-694690" y="-11475085"/>
            <a:ext cx="13804900" cy="21803360"/>
          </a:xfrm>
          <a:prstGeom prst="rect">
            <a:avLst/>
          </a:prstGeom>
        </p:spPr>
      </p:pic>
      <p:pic>
        <p:nvPicPr>
          <p:cNvPr id="33" name="图片 32" descr="index_f.8aa5890f.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8">
            <a:alphaModFix amt="0"/>
          </a:blip>
          <a:stretch>
            <a:fillRect/>
          </a:stretch>
        </p:blipFill>
        <p:spPr>
          <a:xfrm rot="2820000">
            <a:off x="-24734520" y="-21346795"/>
            <a:ext cx="55521225" cy="54934485"/>
          </a:xfrm>
          <a:prstGeom prst="rect">
            <a:avLst/>
          </a:prstGeom>
        </p:spPr>
      </p:pic>
      <p:pic>
        <p:nvPicPr>
          <p:cNvPr id="32" name="图片 31" descr="index_c_a.0c052983.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9">
            <a:alphaModFix amt="0"/>
          </a:blip>
          <a:stretch>
            <a:fillRect/>
          </a:stretch>
        </p:blipFill>
        <p:spPr>
          <a:xfrm rot="16020000">
            <a:off x="-20610830" y="-12374245"/>
            <a:ext cx="36668710" cy="32451675"/>
          </a:xfrm>
          <a:prstGeom prst="rect">
            <a:avLst/>
          </a:prstGeom>
        </p:spPr>
      </p:pic>
      <p:pic>
        <p:nvPicPr>
          <p:cNvPr id="5" name="图片 4" descr="slg_wave_a.7e49540f.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 rot="18360000">
            <a:off x="9554210" y="8703310"/>
            <a:ext cx="8405495" cy="7543800"/>
          </a:xfrm>
          <a:prstGeom prst="rect">
            <a:avLst/>
          </a:prstGeom>
        </p:spPr>
      </p:pic>
      <p:pic>
        <p:nvPicPr>
          <p:cNvPr id="6" name="图片 5" descr="slg_wave_b.739afbbe.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 rot="16200000">
            <a:off x="-7692390" y="-8001000"/>
            <a:ext cx="7992745" cy="73920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40000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10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700000">
                                      <p:cBhvr>
                                        <p:cTn id="12" dur="3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层 1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-925195"/>
            <a:ext cx="12191365" cy="8930640"/>
          </a:xfrm>
          <a:prstGeom prst="rect">
            <a:avLst/>
          </a:prstGeom>
        </p:spPr>
      </p:pic>
      <p:pic>
        <p:nvPicPr>
          <p:cNvPr id="33" name="图片 32" descr="index_f.8aa5890f.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2820000">
            <a:off x="-3848100" y="-6520815"/>
            <a:ext cx="20112355" cy="19899630"/>
          </a:xfrm>
          <a:prstGeom prst="rect">
            <a:avLst/>
          </a:prstGeom>
        </p:spPr>
      </p:pic>
      <p:pic>
        <p:nvPicPr>
          <p:cNvPr id="19" name="图片 18" descr="57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-694690" y="-27502485"/>
            <a:ext cx="13804900" cy="21803360"/>
          </a:xfrm>
          <a:prstGeom prst="rect">
            <a:avLst/>
          </a:prstGeom>
        </p:spPr>
      </p:pic>
      <p:pic>
        <p:nvPicPr>
          <p:cNvPr id="32" name="图片 31" descr="index_c_a.0c052983.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 rot="16020000">
            <a:off x="-1118870" y="-2924175"/>
            <a:ext cx="13283565" cy="11755755"/>
          </a:xfrm>
          <a:prstGeom prst="rect">
            <a:avLst/>
          </a:prstGeom>
        </p:spPr>
      </p:pic>
      <p:pic>
        <p:nvPicPr>
          <p:cNvPr id="17" name="图片 16" descr="stage9_bg_mc_chilun_lt_chilun1_51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977255" y="2663825"/>
            <a:ext cx="808990" cy="808990"/>
          </a:xfrm>
          <a:prstGeom prst="rect">
            <a:avLst/>
          </a:prstGeom>
        </p:spPr>
      </p:pic>
      <p:pic>
        <p:nvPicPr>
          <p:cNvPr id="14" name="图片 13" descr="stage9_bg_mc_chilun_lt_chilun1_51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371590" y="1316355"/>
            <a:ext cx="1449070" cy="1449070"/>
          </a:xfrm>
          <a:prstGeom prst="rect">
            <a:avLst/>
          </a:prstGeom>
        </p:spPr>
      </p:pic>
      <p:pic>
        <p:nvPicPr>
          <p:cNvPr id="18" name="图片 17" descr="stage9_bg_mc_chilun_lt_chilun1_51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629400" y="3409950"/>
            <a:ext cx="1449070" cy="1449070"/>
          </a:xfrm>
          <a:prstGeom prst="rect">
            <a:avLst/>
          </a:prstGeom>
        </p:spPr>
      </p:pic>
      <p:pic>
        <p:nvPicPr>
          <p:cNvPr id="26" name="图片 25" descr="stage9_bg_mc_chilun_lt_chilun1_51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982335" y="4719320"/>
            <a:ext cx="808990" cy="808990"/>
          </a:xfrm>
          <a:prstGeom prst="rect">
            <a:avLst/>
          </a:prstGeom>
        </p:spPr>
      </p:pic>
      <p:sp>
        <p:nvSpPr>
          <p:cNvPr id="27" name="椭圆 26"/>
          <p:cNvSpPr/>
          <p:nvPr/>
        </p:nvSpPr>
        <p:spPr>
          <a:xfrm>
            <a:off x="6791325" y="1720215"/>
            <a:ext cx="609600" cy="609600"/>
          </a:xfrm>
          <a:prstGeom prst="ellipse">
            <a:avLst/>
          </a:prstGeom>
          <a:solidFill>
            <a:srgbClr val="75A2E0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 flipV="1">
            <a:off x="3888105" y="2247900"/>
            <a:ext cx="2420620" cy="76200"/>
          </a:xfrm>
          <a:prstGeom prst="rect">
            <a:avLst/>
          </a:prstGeom>
          <a:gradFill>
            <a:gsLst>
              <a:gs pos="100000">
                <a:srgbClr val="92B7E6"/>
              </a:gs>
              <a:gs pos="20000">
                <a:srgbClr val="CFE3FB">
                  <a:alpha val="26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8" name="矩形 57"/>
          <p:cNvSpPr/>
          <p:nvPr>
            <p:custDataLst>
              <p:tags r:id="rId1"/>
            </p:custDataLst>
          </p:nvPr>
        </p:nvSpPr>
        <p:spPr>
          <a:xfrm flipV="1">
            <a:off x="4015105" y="4363085"/>
            <a:ext cx="2420620" cy="76200"/>
          </a:xfrm>
          <a:prstGeom prst="rect">
            <a:avLst/>
          </a:prstGeom>
          <a:gradFill>
            <a:gsLst>
              <a:gs pos="100000">
                <a:srgbClr val="92B7E6"/>
              </a:gs>
              <a:gs pos="20000">
                <a:srgbClr val="CFE3FB">
                  <a:alpha val="26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9" name="矩形 58"/>
          <p:cNvSpPr/>
          <p:nvPr>
            <p:custDataLst>
              <p:tags r:id="rId2"/>
            </p:custDataLst>
          </p:nvPr>
        </p:nvSpPr>
        <p:spPr>
          <a:xfrm flipV="1">
            <a:off x="6995160" y="3225165"/>
            <a:ext cx="2420620" cy="76200"/>
          </a:xfrm>
          <a:prstGeom prst="rect">
            <a:avLst/>
          </a:prstGeom>
          <a:gradFill>
            <a:gsLst>
              <a:gs pos="100000">
                <a:srgbClr val="92B7E6"/>
              </a:gs>
              <a:gs pos="20000">
                <a:srgbClr val="CFE3FB">
                  <a:alpha val="26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0" name="矩形 59"/>
          <p:cNvSpPr/>
          <p:nvPr>
            <p:custDataLst>
              <p:tags r:id="rId3"/>
            </p:custDataLst>
          </p:nvPr>
        </p:nvSpPr>
        <p:spPr>
          <a:xfrm flipV="1">
            <a:off x="6955790" y="5351145"/>
            <a:ext cx="2420620" cy="76200"/>
          </a:xfrm>
          <a:prstGeom prst="rect">
            <a:avLst/>
          </a:prstGeom>
          <a:gradFill>
            <a:gsLst>
              <a:gs pos="100000">
                <a:srgbClr val="92B7E6"/>
              </a:gs>
              <a:gs pos="20000">
                <a:srgbClr val="CFE3FB">
                  <a:alpha val="26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6" name="图片 5" descr="slg_wave_b.739afbbe.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-1734185" y="-925195"/>
            <a:ext cx="7992745" cy="7392035"/>
          </a:xfrm>
          <a:prstGeom prst="rect">
            <a:avLst/>
          </a:prstGeom>
          <a:effectLst>
            <a:glow rad="38100">
              <a:schemeClr val="bg1">
                <a:alpha val="100000"/>
              </a:schemeClr>
            </a:glow>
          </a:effectLst>
        </p:spPr>
      </p:pic>
      <p:pic>
        <p:nvPicPr>
          <p:cNvPr id="5" name="图片 4" descr="slg_wave_a.7e49540f.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563870" y="462280"/>
            <a:ext cx="8405495" cy="7543800"/>
          </a:xfrm>
          <a:prstGeom prst="rect">
            <a:avLst/>
          </a:prstGeom>
          <a:ln>
            <a:noFill/>
          </a:ln>
          <a:effectLst>
            <a:glow rad="38100">
              <a:schemeClr val="bg1">
                <a:alpha val="100000"/>
              </a:schemeClr>
            </a:glow>
          </a:effectLst>
        </p:spPr>
      </p:pic>
      <p:sp>
        <p:nvSpPr>
          <p:cNvPr id="35" name="文本框 34"/>
          <p:cNvSpPr txBox="1"/>
          <p:nvPr/>
        </p:nvSpPr>
        <p:spPr>
          <a:xfrm>
            <a:off x="7713980" y="190500"/>
            <a:ext cx="1569720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b="1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rgbClr val="5B8EDB"/>
                    </a:gs>
                  </a:gsLst>
                  <a:lin ang="5400000" scaled="0"/>
                </a:gradFill>
                <a:latin typeface="江西拙楷" panose="02010600040101010101" charset="-122"/>
                <a:ea typeface="江西拙楷" panose="02010600040101010101" charset="-122"/>
                <a:cs typeface="江西拙楷" panose="02010600040101010101" charset="-122"/>
              </a:rPr>
              <a:t>目</a:t>
            </a:r>
          </a:p>
          <a:p>
            <a:endParaRPr lang="zh-CN" altLang="en-US" sz="4000" b="1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rgbClr val="5B8EDB"/>
                  </a:gs>
                </a:gsLst>
                <a:lin ang="5400000" scaled="0"/>
              </a:gradFill>
              <a:latin typeface="江西拙楷" panose="02010600040101010101" charset="-122"/>
              <a:ea typeface="江西拙楷" panose="02010600040101010101" charset="-122"/>
              <a:cs typeface="江西拙楷" panose="02010600040101010101" charset="-122"/>
            </a:endParaRPr>
          </a:p>
        </p:txBody>
      </p:sp>
      <p:sp>
        <p:nvSpPr>
          <p:cNvPr id="37" name="文本框 36"/>
          <p:cNvSpPr txBox="1"/>
          <p:nvPr>
            <p:custDataLst>
              <p:tags r:id="rId4"/>
            </p:custDataLst>
          </p:nvPr>
        </p:nvSpPr>
        <p:spPr>
          <a:xfrm>
            <a:off x="8613140" y="951865"/>
            <a:ext cx="156972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rgbClr val="5B8EDB"/>
                    </a:gs>
                  </a:gsLst>
                  <a:lin ang="5400000" scaled="0"/>
                </a:gradFill>
                <a:latin typeface="江西拙楷" panose="02010600040101010101" charset="-122"/>
                <a:ea typeface="江西拙楷" panose="02010600040101010101" charset="-122"/>
                <a:cs typeface="江西拙楷" panose="02010600040101010101" charset="-122"/>
              </a:rPr>
              <a:t>录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4302443" y="1815480"/>
            <a:ext cx="30575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7AA6E3"/>
                </a:solidFill>
                <a:latin typeface="卓健橄榄简体" panose="00000506000000000000" charset="-120"/>
                <a:ea typeface="卓健橄榄简体" panose="00000506000000000000" charset="-120"/>
              </a:rPr>
              <a:t>组员分工</a:t>
            </a:r>
          </a:p>
        </p:txBody>
      </p: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6870700" y="2780665"/>
            <a:ext cx="30575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7AA6E3"/>
                </a:solidFill>
                <a:latin typeface="卓健橄榄简体" panose="00000506000000000000" charset="-120"/>
                <a:ea typeface="卓健橄榄简体" panose="00000506000000000000" charset="-120"/>
              </a:rPr>
              <a:t>整体思路介绍</a:t>
            </a:r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614014" y="3921729"/>
            <a:ext cx="35902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7AA6E3"/>
                </a:solidFill>
                <a:latin typeface="卓健橄榄简体" panose="00000506000000000000" charset="-120"/>
                <a:ea typeface="卓健橄榄简体" panose="00000506000000000000" charset="-120"/>
                <a:sym typeface="+mn-ea"/>
              </a:rPr>
              <a:t>代码模块展示及问题解决</a:t>
            </a:r>
            <a:endParaRPr lang="zh-CN" altLang="en-US" sz="2400" b="1" dirty="0">
              <a:solidFill>
                <a:srgbClr val="7AA6E3"/>
              </a:solidFill>
              <a:latin typeface="卓健橄榄简体" panose="00000506000000000000" charset="-120"/>
              <a:ea typeface="卓健橄榄简体" panose="00000506000000000000" charset="-120"/>
            </a:endParaRPr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833235" y="4875530"/>
            <a:ext cx="30575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7AA6E3"/>
                </a:solidFill>
                <a:latin typeface="卓健橄榄简体" panose="00000506000000000000" charset="-120"/>
                <a:ea typeface="卓健橄榄简体" panose="00000506000000000000" charset="-120"/>
                <a:sym typeface="+mn-ea"/>
              </a:rPr>
              <a:t>程序演示及开源分享</a:t>
            </a:r>
            <a:endParaRPr lang="zh-CN" altLang="en-US" sz="2400" b="1" dirty="0">
              <a:solidFill>
                <a:srgbClr val="7AA6E3"/>
              </a:solidFill>
              <a:latin typeface="卓健橄榄简体" panose="00000506000000000000" charset="-120"/>
              <a:ea typeface="卓健橄榄简体" panose="00000506000000000000" charset="-12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760845" y="1807210"/>
            <a:ext cx="7169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01</a:t>
            </a:r>
          </a:p>
        </p:txBody>
      </p:sp>
      <p:sp>
        <p:nvSpPr>
          <p:cNvPr id="30" name="椭圆 29"/>
          <p:cNvSpPr/>
          <p:nvPr>
            <p:custDataLst>
              <p:tags r:id="rId8"/>
            </p:custDataLst>
          </p:nvPr>
        </p:nvSpPr>
        <p:spPr>
          <a:xfrm>
            <a:off x="6074410" y="2753995"/>
            <a:ext cx="609600" cy="609600"/>
          </a:xfrm>
          <a:prstGeom prst="ellipse">
            <a:avLst/>
          </a:prstGeom>
          <a:solidFill>
            <a:srgbClr val="75A2E0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>
            <p:custDataLst>
              <p:tags r:id="rId9"/>
            </p:custDataLst>
          </p:nvPr>
        </p:nvSpPr>
        <p:spPr>
          <a:xfrm>
            <a:off x="6043930" y="2840990"/>
            <a:ext cx="7169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02</a:t>
            </a:r>
          </a:p>
        </p:txBody>
      </p:sp>
      <p:sp>
        <p:nvSpPr>
          <p:cNvPr id="38" name="椭圆 37"/>
          <p:cNvSpPr/>
          <p:nvPr>
            <p:custDataLst>
              <p:tags r:id="rId10"/>
            </p:custDataLst>
          </p:nvPr>
        </p:nvSpPr>
        <p:spPr>
          <a:xfrm>
            <a:off x="7025640" y="3829685"/>
            <a:ext cx="609600" cy="609600"/>
          </a:xfrm>
          <a:prstGeom prst="ellipse">
            <a:avLst/>
          </a:prstGeom>
          <a:solidFill>
            <a:srgbClr val="75A2E0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>
            <p:custDataLst>
              <p:tags r:id="rId11"/>
            </p:custDataLst>
          </p:nvPr>
        </p:nvSpPr>
        <p:spPr>
          <a:xfrm>
            <a:off x="6995160" y="3916680"/>
            <a:ext cx="7169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03</a:t>
            </a:r>
          </a:p>
        </p:txBody>
      </p:sp>
      <p:sp>
        <p:nvSpPr>
          <p:cNvPr id="43" name="椭圆 42"/>
          <p:cNvSpPr/>
          <p:nvPr>
            <p:custDataLst>
              <p:tags r:id="rId12"/>
            </p:custDataLst>
          </p:nvPr>
        </p:nvSpPr>
        <p:spPr>
          <a:xfrm>
            <a:off x="6089650" y="4815205"/>
            <a:ext cx="609600" cy="609600"/>
          </a:xfrm>
          <a:prstGeom prst="ellipse">
            <a:avLst/>
          </a:prstGeom>
          <a:solidFill>
            <a:srgbClr val="75A2E0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/>
          <p:cNvSpPr txBox="1"/>
          <p:nvPr>
            <p:custDataLst>
              <p:tags r:id="rId13"/>
            </p:custDataLst>
          </p:nvPr>
        </p:nvSpPr>
        <p:spPr>
          <a:xfrm>
            <a:off x="6059170" y="4902200"/>
            <a:ext cx="7169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04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40000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10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700000">
                                      <p:cBhvr>
                                        <p:cTn id="12" dur="3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0" dur="1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层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25195"/>
            <a:ext cx="12191365" cy="8930640"/>
          </a:xfrm>
          <a:prstGeom prst="rect">
            <a:avLst/>
          </a:prstGeom>
        </p:spPr>
      </p:pic>
      <p:pic>
        <p:nvPicPr>
          <p:cNvPr id="33" name="图片 32" descr="index_f.8aa5890f.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820000">
            <a:off x="-3848100" y="-6520815"/>
            <a:ext cx="20112355" cy="19899630"/>
          </a:xfrm>
          <a:prstGeom prst="rect">
            <a:avLst/>
          </a:prstGeom>
        </p:spPr>
      </p:pic>
      <p:pic>
        <p:nvPicPr>
          <p:cNvPr id="19" name="图片 18" descr="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94690" y="-27502485"/>
            <a:ext cx="13804900" cy="21803360"/>
          </a:xfrm>
          <a:prstGeom prst="rect">
            <a:avLst/>
          </a:prstGeom>
        </p:spPr>
      </p:pic>
      <p:pic>
        <p:nvPicPr>
          <p:cNvPr id="32" name="图片 31" descr="index_c_a.0c052983.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020000">
            <a:off x="-1118870" y="-2924175"/>
            <a:ext cx="13283565" cy="11755755"/>
          </a:xfrm>
          <a:prstGeom prst="rect">
            <a:avLst/>
          </a:prstGeom>
        </p:spPr>
      </p:pic>
      <p:pic>
        <p:nvPicPr>
          <p:cNvPr id="6" name="图片 5" descr="slg_wave_b.739afbbe.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/>
          <a:stretch>
            <a:fillRect/>
          </a:stretch>
        </p:blipFill>
        <p:spPr>
          <a:xfrm rot="240000">
            <a:off x="-2393315" y="-6199505"/>
            <a:ext cx="23646130" cy="21869400"/>
          </a:xfrm>
          <a:prstGeom prst="rect">
            <a:avLst/>
          </a:prstGeom>
          <a:effectLst>
            <a:glow rad="38100">
              <a:schemeClr val="bg1">
                <a:alpha val="100000"/>
              </a:schemeClr>
            </a:glow>
          </a:effectLst>
        </p:spPr>
      </p:pic>
      <p:pic>
        <p:nvPicPr>
          <p:cNvPr id="5" name="图片 4" descr="slg_wave_a.7e49540f.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/>
          <a:stretch>
            <a:fillRect/>
          </a:stretch>
        </p:blipFill>
        <p:spPr>
          <a:xfrm rot="19260000">
            <a:off x="-5125720" y="-3691890"/>
            <a:ext cx="18778855" cy="16854170"/>
          </a:xfrm>
          <a:prstGeom prst="rect">
            <a:avLst/>
          </a:prstGeom>
          <a:ln>
            <a:noFill/>
          </a:ln>
          <a:effectLst>
            <a:glow rad="38100">
              <a:schemeClr val="bg1">
                <a:alpha val="100000"/>
              </a:schemeClr>
            </a:glo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40000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10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700000">
                                      <p:cBhvr>
                                        <p:cTn id="12" dur="3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层 1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0" y="0"/>
            <a:ext cx="12191365" cy="6858635"/>
          </a:xfrm>
          <a:prstGeom prst="rect">
            <a:avLst/>
          </a:prstGeom>
        </p:spPr>
      </p:pic>
      <p:pic>
        <p:nvPicPr>
          <p:cNvPr id="6" name="图片 5" descr="slg_wave_b.739afbbe.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2"/>
          <a:stretch>
            <a:fillRect/>
          </a:stretch>
        </p:blipFill>
        <p:spPr>
          <a:xfrm rot="240000">
            <a:off x="-20071080" y="-8561705"/>
            <a:ext cx="23646130" cy="21869400"/>
          </a:xfrm>
          <a:prstGeom prst="rect">
            <a:avLst/>
          </a:prstGeom>
          <a:effectLst>
            <a:glow rad="38100">
              <a:schemeClr val="bg1">
                <a:alpha val="100000"/>
              </a:schemeClr>
            </a:glow>
          </a:effectLst>
        </p:spPr>
      </p:pic>
      <p:pic>
        <p:nvPicPr>
          <p:cNvPr id="5" name="图片 4" descr="slg_wave_a.7e49540f.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3"/>
          <a:stretch>
            <a:fillRect/>
          </a:stretch>
        </p:blipFill>
        <p:spPr>
          <a:xfrm rot="19260000">
            <a:off x="11790680" y="1642110"/>
            <a:ext cx="18778855" cy="16854170"/>
          </a:xfrm>
          <a:prstGeom prst="rect">
            <a:avLst/>
          </a:prstGeom>
          <a:ln>
            <a:noFill/>
          </a:ln>
          <a:effectLst>
            <a:glow rad="38100">
              <a:schemeClr val="bg1">
                <a:alpha val="100000"/>
              </a:schemeClr>
            </a:glow>
          </a:effectLst>
        </p:spPr>
      </p:pic>
      <p:pic>
        <p:nvPicPr>
          <p:cNvPr id="4" name="图片 3" descr="loading_left_cloud.0aa1e84b.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4">
            <a:alphaModFix amt="20000"/>
          </a:blip>
          <a:stretch>
            <a:fillRect/>
          </a:stretch>
        </p:blipFill>
        <p:spPr>
          <a:xfrm>
            <a:off x="-1843405" y="2044065"/>
            <a:ext cx="10213975" cy="6858000"/>
          </a:xfrm>
          <a:prstGeom prst="rect">
            <a:avLst/>
          </a:prstGeom>
        </p:spPr>
      </p:pic>
      <p:pic>
        <p:nvPicPr>
          <p:cNvPr id="7" name="图片 6" descr="loading_right_cloud_2.8874dabb.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5">
            <a:alphaModFix amt="20000"/>
          </a:blip>
          <a:stretch>
            <a:fillRect/>
          </a:stretch>
        </p:blipFill>
        <p:spPr>
          <a:xfrm>
            <a:off x="2552700" y="2044065"/>
            <a:ext cx="10104120" cy="68580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631315" y="275590"/>
            <a:ext cx="713105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83CBF0"/>
                </a:solidFill>
                <a:latin typeface="卓健橄榄简体" panose="00000506000000000000" charset="-120"/>
                <a:ea typeface="卓健橄榄简体" panose="00000506000000000000" charset="-120"/>
                <a:sym typeface="+mn-ea"/>
              </a:rPr>
              <a:t>成员</a:t>
            </a:r>
            <a:endParaRPr lang="zh-CN" altLang="en-US" sz="4800" b="1" dirty="0">
              <a:solidFill>
                <a:srgbClr val="83CBF0"/>
              </a:solidFill>
              <a:latin typeface="卓健橄榄简体" panose="00000506000000000000" charset="-120"/>
              <a:ea typeface="卓健橄榄简体" panose="00000506000000000000" charset="-120"/>
              <a:sym typeface="+mn-ea"/>
            </a:endParaRPr>
          </a:p>
          <a:p>
            <a:r>
              <a:rPr lang="zh-CN" altLang="en-US" sz="6000" b="1" dirty="0">
                <a:solidFill>
                  <a:srgbClr val="83CBF0"/>
                </a:solidFill>
                <a:latin typeface="卓健橄榄简体" panose="00000506000000000000" charset="-120"/>
                <a:ea typeface="卓健橄榄简体" panose="00000506000000000000" charset="-120"/>
                <a:sym typeface="+mn-ea"/>
              </a:rPr>
              <a:t>分工</a:t>
            </a:r>
            <a:endParaRPr lang="zh-CN" altLang="en-US" sz="6000" b="1" dirty="0">
              <a:solidFill>
                <a:srgbClr val="83CBF0"/>
              </a:solidFill>
              <a:latin typeface="卓健橄榄简体" panose="00000506000000000000" charset="-120"/>
              <a:ea typeface="卓健橄榄简体" panose="00000506000000000000" charset="-120"/>
            </a:endParaRPr>
          </a:p>
          <a:p>
            <a:endParaRPr lang="zh-CN" altLang="en-US" sz="6000" b="1" dirty="0">
              <a:solidFill>
                <a:srgbClr val="83CBF0"/>
              </a:solidFill>
              <a:latin typeface="卓健橄榄简体" panose="00000506000000000000" charset="-120"/>
              <a:ea typeface="卓健橄榄简体" panose="00000506000000000000" charset="-12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07060" y="407670"/>
            <a:ext cx="866775" cy="1884045"/>
          </a:xfrm>
          <a:prstGeom prst="rect">
            <a:avLst/>
          </a:prstGeom>
          <a:solidFill>
            <a:srgbClr val="83C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607060" y="353695"/>
            <a:ext cx="7912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0</a:t>
            </a:r>
          </a:p>
          <a:p>
            <a:r>
              <a:rPr lang="en-US" altLang="zh-CN" sz="60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1</a:t>
            </a:r>
          </a:p>
        </p:txBody>
      </p:sp>
      <p:pic>
        <p:nvPicPr>
          <p:cNvPr id="21" name="图片 20" descr="youhailang.0efd1ee4.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6">
            <a:alphaModFix amt="40000"/>
          </a:blip>
          <a:srcRect r="20793"/>
          <a:stretch>
            <a:fillRect/>
          </a:stretch>
        </p:blipFill>
        <p:spPr>
          <a:xfrm>
            <a:off x="2098040" y="581660"/>
            <a:ext cx="2693670" cy="1761490"/>
          </a:xfrm>
          <a:prstGeom prst="rect">
            <a:avLst/>
          </a:prstGeom>
        </p:spPr>
      </p:pic>
      <p:pic>
        <p:nvPicPr>
          <p:cNvPr id="22" name="图片 21" descr="desc_bg.22cfed39.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7">
            <a:alphaModFix amt="63000"/>
          </a:blip>
          <a:stretch>
            <a:fillRect/>
          </a:stretch>
        </p:blipFill>
        <p:spPr>
          <a:xfrm flipV="1">
            <a:off x="5415915" y="407670"/>
            <a:ext cx="5819140" cy="5805805"/>
          </a:xfrm>
          <a:prstGeom prst="rect">
            <a:avLst/>
          </a:prstGeom>
        </p:spPr>
      </p:pic>
      <p:pic>
        <p:nvPicPr>
          <p:cNvPr id="15" name="图片 14" descr="battlemsg_img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8"/>
          <a:srcRect r="51089"/>
          <a:stretch>
            <a:fillRect/>
          </a:stretch>
        </p:blipFill>
        <p:spPr>
          <a:xfrm rot="20520000">
            <a:off x="8741410" y="3926205"/>
            <a:ext cx="3194050" cy="2989580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607060" y="2659380"/>
            <a:ext cx="4184650" cy="3554095"/>
            <a:chOff x="3225" y="3996"/>
            <a:chExt cx="4636" cy="4000"/>
          </a:xfrm>
        </p:grpSpPr>
        <p:pic>
          <p:nvPicPr>
            <p:cNvPr id="16" name="图片 15" descr="desc_bg.22cfed39.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27">
              <a:alphaModFix amt="63000"/>
            </a:blip>
            <a:srcRect b="63113"/>
            <a:stretch>
              <a:fillRect/>
            </a:stretch>
          </p:blipFill>
          <p:spPr>
            <a:xfrm>
              <a:off x="3225" y="3996"/>
              <a:ext cx="4637" cy="2000"/>
            </a:xfrm>
            <a:prstGeom prst="rect">
              <a:avLst/>
            </a:prstGeom>
          </p:spPr>
        </p:pic>
        <p:pic>
          <p:nvPicPr>
            <p:cNvPr id="23" name="图片 22" descr="desc_bg.22cfed39."/>
            <p:cNvPicPr>
              <a:picLocks noChangeAspect="1"/>
            </p:cNvPicPr>
            <p:nvPr>
              <p:custDataLst>
                <p:tags r:id="rId19"/>
              </p:custDataLst>
            </p:nvPr>
          </p:nvPicPr>
          <p:blipFill>
            <a:blip r:embed="rId27">
              <a:alphaModFix amt="63000"/>
            </a:blip>
            <a:srcRect b="63113"/>
            <a:stretch>
              <a:fillRect/>
            </a:stretch>
          </p:blipFill>
          <p:spPr>
            <a:xfrm flipV="1">
              <a:off x="3225" y="5996"/>
              <a:ext cx="4637" cy="2000"/>
            </a:xfrm>
            <a:prstGeom prst="rect">
              <a:avLst/>
            </a:prstGeom>
          </p:spPr>
        </p:pic>
      </p:grpSp>
      <p:sp>
        <p:nvSpPr>
          <p:cNvPr id="25" name="文本框 24"/>
          <p:cNvSpPr txBox="1"/>
          <p:nvPr/>
        </p:nvSpPr>
        <p:spPr>
          <a:xfrm>
            <a:off x="5524605" y="1117864"/>
            <a:ext cx="5666105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仓耳舒圆体 W03" panose="02020400000000000000" charset="-122"/>
                <a:ea typeface="仓耳舒圆体 W03" panose="02020400000000000000" charset="-122"/>
              </a:rPr>
              <a:t>组员 张馨月</a:t>
            </a:r>
            <a:r>
              <a:rPr lang="zh-CN" altLang="en-US" b="1" dirty="0">
                <a:solidFill>
                  <a:srgbClr val="83CBF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：</a:t>
            </a:r>
            <a:endParaRPr lang="en-US" altLang="zh-CN" b="1" dirty="0">
              <a:solidFill>
                <a:srgbClr val="83CBF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83CBF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按钮交互、鼠标操作代码编写</a:t>
            </a:r>
            <a:endParaRPr lang="en-US" altLang="zh-CN" b="1" dirty="0">
              <a:solidFill>
                <a:srgbClr val="83CBF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83CBF0"/>
                </a:solidFill>
                <a:latin typeface="仓耳舒圆体 W03" panose="02020400000000000000" charset="-122"/>
                <a:ea typeface="仓耳舒圆体 W03" panose="02020400000000000000" charset="-122"/>
              </a:rPr>
              <a:t>初始页面设计与美化</a:t>
            </a:r>
          </a:p>
        </p:txBody>
      </p:sp>
      <p:sp>
        <p:nvSpPr>
          <p:cNvPr id="26" name="文本框 25"/>
          <p:cNvSpPr txBox="1"/>
          <p:nvPr>
            <p:custDataLst>
              <p:tags r:id="rId7"/>
            </p:custDataLst>
          </p:nvPr>
        </p:nvSpPr>
        <p:spPr>
          <a:xfrm>
            <a:off x="828675" y="2929026"/>
            <a:ext cx="3726815" cy="2951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仓耳舒圆体 W03" panose="02020400000000000000" charset="-122"/>
                <a:ea typeface="仓耳舒圆体 W03" panose="02020400000000000000" charset="-122"/>
              </a:rPr>
              <a:t>组长 乔昕雨：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 algn="ctr">
              <a:lnSpc>
                <a:spcPct val="150000"/>
              </a:lnSpc>
            </a:pPr>
            <a:endParaRPr lang="en-US" altLang="zh-CN" b="1" dirty="0">
              <a:solidFill>
                <a:srgbClr val="83CBF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83CBF0"/>
                </a:solidFill>
                <a:latin typeface="华文楷体" panose="02010600040101010101" charset="-122"/>
                <a:ea typeface="仓耳舒圆体 W03" panose="02020400000000000000" charset="-122"/>
              </a:rPr>
              <a:t>整体结构搭建</a:t>
            </a:r>
            <a:endParaRPr lang="en-US" altLang="zh-CN" b="1" dirty="0">
              <a:solidFill>
                <a:srgbClr val="83CBF0"/>
              </a:solidFill>
              <a:latin typeface="华文楷体" panose="02010600040101010101" charset="-122"/>
              <a:ea typeface="仓耳舒圆体 W03" panose="020204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83CBF0"/>
                </a:solidFill>
                <a:latin typeface="华文楷体" panose="02010600040101010101" charset="-122"/>
                <a:ea typeface="仓耳舒圆体 W03" panose="02020400000000000000" charset="-122"/>
              </a:rPr>
              <a:t>游戏主体程序编写</a:t>
            </a:r>
            <a:endParaRPr lang="en-US" altLang="zh-CN" b="1" dirty="0">
              <a:solidFill>
                <a:srgbClr val="83CBF0"/>
              </a:solidFill>
              <a:latin typeface="华文楷体" panose="02010600040101010101" charset="-122"/>
              <a:ea typeface="仓耳舒圆体 W03" panose="020204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83CBF0"/>
                </a:solidFill>
                <a:latin typeface="华文楷体" panose="02010600040101010101" charset="-122"/>
                <a:ea typeface="仓耳舒圆体 W03" panose="02020400000000000000" charset="-122"/>
              </a:rPr>
              <a:t>测试与纠错</a:t>
            </a:r>
            <a:endParaRPr lang="en-US" altLang="zh-CN" b="1" dirty="0">
              <a:solidFill>
                <a:srgbClr val="83CBF0"/>
              </a:solidFill>
              <a:latin typeface="华文楷体" panose="02010600040101010101" charset="-122"/>
              <a:ea typeface="仓耳舒圆体 W03" panose="020204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b="1" dirty="0" err="1">
                <a:solidFill>
                  <a:srgbClr val="83CBF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github</a:t>
            </a:r>
            <a:r>
              <a:rPr lang="zh-CN" altLang="en-US" b="1" dirty="0">
                <a:solidFill>
                  <a:srgbClr val="83CBF0"/>
                </a:solidFill>
                <a:latin typeface="华文楷体" panose="02010600040101010101" charset="-122"/>
                <a:ea typeface="仓耳舒圆体 W03" panose="02020400000000000000" charset="-122"/>
              </a:rPr>
              <a:t>开源上传</a:t>
            </a:r>
            <a:endParaRPr lang="en-US" altLang="zh-CN" b="1" dirty="0">
              <a:solidFill>
                <a:srgbClr val="83CBF0"/>
              </a:solidFill>
              <a:latin typeface="华文楷体" panose="02010600040101010101" charset="-122"/>
              <a:ea typeface="仓耳舒圆体 W03" panose="020204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b="1" dirty="0">
                <a:solidFill>
                  <a:srgbClr val="83CBF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PPT</a:t>
            </a:r>
            <a:r>
              <a:rPr lang="zh-CN" altLang="en-US" b="1" dirty="0">
                <a:solidFill>
                  <a:srgbClr val="83CBF0"/>
                </a:solidFill>
                <a:latin typeface="华文楷体" panose="02010600040101010101" charset="-122"/>
                <a:ea typeface="仓耳舒圆体 W03" panose="02020400000000000000" charset="-122"/>
              </a:rPr>
              <a:t>制作</a:t>
            </a:r>
          </a:p>
        </p:txBody>
      </p:sp>
      <p:sp>
        <p:nvSpPr>
          <p:cNvPr id="27" name="文本框 26"/>
          <p:cNvSpPr txBox="1"/>
          <p:nvPr>
            <p:custDataLst>
              <p:tags r:id="rId8"/>
            </p:custDataLst>
          </p:nvPr>
        </p:nvSpPr>
        <p:spPr>
          <a:xfrm>
            <a:off x="5624347" y="2508822"/>
            <a:ext cx="5323205" cy="2120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仓耳舒圆体 W03" panose="02020400000000000000" charset="-122"/>
                <a:ea typeface="仓耳舒圆体 W03" panose="02020400000000000000" charset="-122"/>
              </a:rPr>
              <a:t>组员 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ea typeface="仓耳舒圆体 W03" panose="02020400000000000000" charset="-122"/>
                <a:sym typeface="+mn-ea"/>
              </a:rPr>
              <a:t>王文妺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ea typeface="仓耳舒圆体 W03" panose="02020400000000000000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83CBF0"/>
                </a:solidFill>
                <a:ea typeface="仓耳舒圆体 W03" panose="02020400000000000000" charset="-122"/>
                <a:sym typeface="+mn-ea"/>
              </a:rPr>
              <a:t>存储记录</a:t>
            </a:r>
            <a:r>
              <a:rPr lang="zh-CN" altLang="en-US" sz="1800" b="1" dirty="0">
                <a:solidFill>
                  <a:srgbClr val="83CBF0"/>
                </a:solidFill>
                <a:latin typeface="华文楷体" panose="02010600040101010101" charset="-122"/>
                <a:ea typeface="仓耳舒圆体 W03" panose="02020400000000000000" charset="-122"/>
                <a:sym typeface="+mn-ea"/>
              </a:rPr>
              <a:t>整体代码编写</a:t>
            </a:r>
            <a:endParaRPr lang="en-US" altLang="zh-CN" sz="1800" b="1" dirty="0">
              <a:solidFill>
                <a:srgbClr val="83CBF0"/>
              </a:solidFill>
              <a:latin typeface="华文楷体" panose="02010600040101010101" charset="-122"/>
              <a:ea typeface="仓耳舒圆体 W03" panose="02020400000000000000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83CBF0"/>
                </a:solidFill>
                <a:latin typeface="华文楷体" panose="02010600040101010101" charset="-122"/>
                <a:ea typeface="仓耳舒圆体 W03" panose="02020400000000000000" charset="-122"/>
                <a:sym typeface="+mn-ea"/>
              </a:rPr>
              <a:t>结束页面设计与美化</a:t>
            </a:r>
            <a:endParaRPr lang="en-US" altLang="zh-CN" b="1" dirty="0">
              <a:solidFill>
                <a:srgbClr val="83CBF0"/>
              </a:solidFill>
              <a:latin typeface="华文楷体" panose="02010600040101010101" charset="-122"/>
              <a:ea typeface="仓耳舒圆体 W03" panose="02020400000000000000" charset="-122"/>
              <a:sym typeface="+mn-ea"/>
            </a:endParaRPr>
          </a:p>
          <a:p>
            <a:pPr algn="ctr">
              <a:lnSpc>
                <a:spcPct val="150000"/>
              </a:lnSpc>
            </a:pPr>
            <a:endParaRPr lang="en-US" altLang="zh-CN" b="1" dirty="0">
              <a:solidFill>
                <a:srgbClr val="83CBF0"/>
              </a:solidFill>
              <a:latin typeface="华文楷体" panose="02010600040101010101" charset="-122"/>
              <a:ea typeface="仓耳舒圆体 W03" panose="02020400000000000000" charset="-122"/>
              <a:sym typeface="+mn-ea"/>
            </a:endParaRPr>
          </a:p>
          <a:p>
            <a:pPr algn="ctr">
              <a:lnSpc>
                <a:spcPct val="150000"/>
              </a:lnSpc>
            </a:pPr>
            <a:endParaRPr lang="zh-CN" altLang="en-US" b="1" dirty="0">
              <a:solidFill>
                <a:srgbClr val="83CBF0"/>
              </a:solidFill>
              <a:latin typeface="仓耳舒圆体 W03" panose="02020400000000000000" charset="-122"/>
              <a:ea typeface="仓耳舒圆体 W03" panose="02020400000000000000" charset="-122"/>
            </a:endParaRPr>
          </a:p>
        </p:txBody>
      </p:sp>
      <p:pic>
        <p:nvPicPr>
          <p:cNvPr id="32" name="图片 31" descr="a_bg_Hydro.015af75a.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9"/>
          <a:srcRect t="35143" b="48145"/>
          <a:stretch>
            <a:fillRect/>
          </a:stretch>
        </p:blipFill>
        <p:spPr>
          <a:xfrm>
            <a:off x="-8074025" y="3757930"/>
            <a:ext cx="7981315" cy="2734310"/>
          </a:xfrm>
          <a:prstGeom prst="rect">
            <a:avLst/>
          </a:prstGeom>
        </p:spPr>
      </p:pic>
      <p:pic>
        <p:nvPicPr>
          <p:cNvPr id="33" name="图片 32" descr="图层 8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30">
            <a:alphaModFix amt="70000"/>
          </a:blip>
          <a:stretch>
            <a:fillRect/>
          </a:stretch>
        </p:blipFill>
        <p:spPr>
          <a:xfrm rot="16200000" flipH="1" flipV="1">
            <a:off x="-7792720" y="4726305"/>
            <a:ext cx="1586230" cy="2106295"/>
          </a:xfrm>
          <a:prstGeom prst="rect">
            <a:avLst/>
          </a:prstGeom>
        </p:spPr>
      </p:pic>
      <p:sp>
        <p:nvSpPr>
          <p:cNvPr id="34" name="矩形 33"/>
          <p:cNvSpPr/>
          <p:nvPr>
            <p:custDataLst>
              <p:tags r:id="rId11"/>
            </p:custDataLst>
          </p:nvPr>
        </p:nvSpPr>
        <p:spPr>
          <a:xfrm>
            <a:off x="12656820" y="581660"/>
            <a:ext cx="866775" cy="1884045"/>
          </a:xfrm>
          <a:prstGeom prst="rect">
            <a:avLst/>
          </a:prstGeom>
          <a:solidFill>
            <a:srgbClr val="7AA6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7" name="图片 36" descr="a_bg_Hydro.015af75a.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9"/>
          <a:srcRect t="33356" b="48145"/>
          <a:stretch>
            <a:fillRect/>
          </a:stretch>
        </p:blipFill>
        <p:spPr>
          <a:xfrm flipV="1">
            <a:off x="-8052435" y="396240"/>
            <a:ext cx="7950200" cy="3014980"/>
          </a:xfrm>
          <a:prstGeom prst="rect">
            <a:avLst/>
          </a:prstGeom>
        </p:spPr>
      </p:pic>
      <p:pic>
        <p:nvPicPr>
          <p:cNvPr id="38" name="图片 37" descr="图层 9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31"/>
          <a:stretch>
            <a:fillRect/>
          </a:stretch>
        </p:blipFill>
        <p:spPr>
          <a:xfrm>
            <a:off x="-1950085" y="668020"/>
            <a:ext cx="1857375" cy="2743200"/>
          </a:xfrm>
          <a:prstGeom prst="rect">
            <a:avLst/>
          </a:prstGeom>
        </p:spPr>
      </p:pic>
      <p:pic>
        <p:nvPicPr>
          <p:cNvPr id="39" name="图片 38" descr="loading_top_cloud.17895bb3.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32">
            <a:alphaModFix amt="51000"/>
          </a:blip>
          <a:stretch>
            <a:fillRect/>
          </a:stretch>
        </p:blipFill>
        <p:spPr>
          <a:xfrm>
            <a:off x="-6790055" y="-29845"/>
            <a:ext cx="6697345" cy="2321560"/>
          </a:xfrm>
          <a:prstGeom prst="rect">
            <a:avLst/>
          </a:prstGeom>
        </p:spPr>
      </p:pic>
      <p:sp>
        <p:nvSpPr>
          <p:cNvPr id="40" name="矩形 39"/>
          <p:cNvSpPr/>
          <p:nvPr>
            <p:custDataLst>
              <p:tags r:id="rId15"/>
            </p:custDataLst>
          </p:nvPr>
        </p:nvSpPr>
        <p:spPr>
          <a:xfrm>
            <a:off x="12644120" y="2688590"/>
            <a:ext cx="3028950" cy="3803650"/>
          </a:xfrm>
          <a:prstGeom prst="rect">
            <a:avLst/>
          </a:prstGeom>
          <a:solidFill>
            <a:srgbClr val="7AA6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1" name="图片 40" descr="stamp_5.20eb7ba5.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33"/>
          <a:srcRect l="6896" t="4120" r="6000" b="5264"/>
          <a:stretch>
            <a:fillRect/>
          </a:stretch>
        </p:blipFill>
        <p:spPr>
          <a:xfrm>
            <a:off x="13338810" y="2798445"/>
            <a:ext cx="2259330" cy="3631565"/>
          </a:xfrm>
          <a:prstGeom prst="rect">
            <a:avLst/>
          </a:prstGeom>
        </p:spPr>
      </p:pic>
      <p:pic>
        <p:nvPicPr>
          <p:cNvPr id="42" name="图片 41" descr="loading_top_cloud.17895bb3.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32">
            <a:alphaModFix amt="51000"/>
          </a:blip>
          <a:stretch>
            <a:fillRect/>
          </a:stretch>
        </p:blipFill>
        <p:spPr>
          <a:xfrm flipH="1" flipV="1">
            <a:off x="12284075" y="4537075"/>
            <a:ext cx="6697345" cy="23215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1CB1AF6-6294-8435-39FB-293D290CC59E}"/>
              </a:ext>
            </a:extLst>
          </p:cNvPr>
          <p:cNvSpPr txBox="1"/>
          <p:nvPr/>
        </p:nvSpPr>
        <p:spPr>
          <a:xfrm>
            <a:off x="6112994" y="3936642"/>
            <a:ext cx="430602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charset="-122"/>
                <a:ea typeface="仓耳舒圆体 W03" panose="02020400000000000000" charset="-122"/>
                <a:sym typeface="+mn-ea"/>
              </a:rPr>
              <a:t>组员 袁锦立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华文楷体" panose="02010600040101010101" charset="-122"/>
              <a:ea typeface="仓耳舒圆体 W03" panose="02020400000000000000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83CBF0"/>
                </a:solidFill>
                <a:latin typeface="华文楷体" panose="02010600040101010101" charset="-122"/>
                <a:ea typeface="仓耳舒圆体 W03" panose="02020400000000000000" charset="-122"/>
                <a:sym typeface="+mn-ea"/>
              </a:rPr>
              <a:t>游戏页面设计与绘制</a:t>
            </a:r>
            <a:endParaRPr lang="en-US" altLang="zh-CN" b="1" dirty="0">
              <a:solidFill>
                <a:srgbClr val="83CBF0"/>
              </a:solidFill>
              <a:latin typeface="华文楷体" panose="02010600040101010101" charset="-122"/>
              <a:ea typeface="仓耳舒圆体 W03" panose="02020400000000000000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83CBF0"/>
                </a:solidFill>
                <a:latin typeface="华文楷体" panose="02010600040101010101" charset="-122"/>
                <a:ea typeface="仓耳舒圆体 W03" panose="02020400000000000000" charset="-122"/>
                <a:sym typeface="+mn-ea"/>
              </a:rPr>
              <a:t>图片与音频搜集</a:t>
            </a:r>
            <a:endParaRPr lang="en-US" altLang="zh-CN" b="1" dirty="0">
              <a:solidFill>
                <a:srgbClr val="83CBF0"/>
              </a:solidFill>
              <a:latin typeface="华文楷体" panose="02010600040101010101" charset="-122"/>
              <a:ea typeface="仓耳舒圆体 W03" panose="02020400000000000000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83CBF0"/>
                </a:solidFill>
                <a:latin typeface="华文楷体" panose="02010600040101010101" charset="-122"/>
                <a:ea typeface="仓耳舒圆体 W03" panose="02020400000000000000" charset="-122"/>
                <a:sym typeface="+mn-ea"/>
              </a:rPr>
              <a:t>报告制作</a:t>
            </a:r>
            <a:endParaRPr lang="zh-CN" altLang="en-US" b="1" dirty="0">
              <a:solidFill>
                <a:srgbClr val="83CBF0"/>
              </a:solidFill>
              <a:ea typeface="仓耳舒圆体 W03" panose="02020400000000000000" charset="-122"/>
            </a:endParaRPr>
          </a:p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40000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层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635" y="-635"/>
            <a:ext cx="12317730" cy="6858635"/>
          </a:xfrm>
          <a:prstGeom prst="rect">
            <a:avLst/>
          </a:prstGeom>
        </p:spPr>
      </p:pic>
      <p:pic>
        <p:nvPicPr>
          <p:cNvPr id="4" name="图片 3" descr="loading_left_cloud.0aa1e84b.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9">
            <a:alphaModFix amt="20000"/>
          </a:blip>
          <a:stretch>
            <a:fillRect/>
          </a:stretch>
        </p:blipFill>
        <p:spPr>
          <a:xfrm>
            <a:off x="-16720820" y="11249660"/>
            <a:ext cx="10213975" cy="6858000"/>
          </a:xfrm>
          <a:prstGeom prst="rect">
            <a:avLst/>
          </a:prstGeom>
        </p:spPr>
      </p:pic>
      <p:pic>
        <p:nvPicPr>
          <p:cNvPr id="7" name="图片 6" descr="loading_right_cloud_2.8874dabb.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30">
            <a:alphaModFix amt="20000"/>
          </a:blip>
          <a:stretch>
            <a:fillRect/>
          </a:stretch>
        </p:blipFill>
        <p:spPr>
          <a:xfrm>
            <a:off x="13479780" y="12167870"/>
            <a:ext cx="9646920" cy="6547485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-1583055" y="921385"/>
            <a:ext cx="866775" cy="1884045"/>
          </a:xfrm>
          <a:prstGeom prst="rect">
            <a:avLst/>
          </a:prstGeom>
          <a:solidFill>
            <a:srgbClr val="83C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youhailang.0efd1ee4.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1">
            <a:alphaModFix amt="0"/>
          </a:blip>
          <a:srcRect r="20793"/>
          <a:stretch>
            <a:fillRect/>
          </a:stretch>
        </p:blipFill>
        <p:spPr>
          <a:xfrm>
            <a:off x="2098040" y="-2901950"/>
            <a:ext cx="2693670" cy="1761490"/>
          </a:xfrm>
          <a:prstGeom prst="rect">
            <a:avLst/>
          </a:prstGeom>
        </p:spPr>
      </p:pic>
      <p:pic>
        <p:nvPicPr>
          <p:cNvPr id="22" name="图片 21" descr="desc_bg.22cfed39.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2">
            <a:alphaModFix amt="63000"/>
          </a:blip>
          <a:stretch>
            <a:fillRect/>
          </a:stretch>
        </p:blipFill>
        <p:spPr>
          <a:xfrm flipV="1">
            <a:off x="5415915" y="7133590"/>
            <a:ext cx="5819140" cy="5805805"/>
          </a:xfrm>
          <a:prstGeom prst="rect">
            <a:avLst/>
          </a:prstGeom>
        </p:spPr>
      </p:pic>
      <p:pic>
        <p:nvPicPr>
          <p:cNvPr id="15" name="图片 14" descr="battlemsg_img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33"/>
          <a:srcRect r="51089"/>
          <a:stretch>
            <a:fillRect/>
          </a:stretch>
        </p:blipFill>
        <p:spPr>
          <a:xfrm rot="20520000">
            <a:off x="8741410" y="10845800"/>
            <a:ext cx="3194050" cy="2989580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607060" y="8135670"/>
            <a:ext cx="4185553" cy="3554095"/>
            <a:chOff x="3225" y="20690"/>
            <a:chExt cx="4637" cy="4000"/>
          </a:xfrm>
        </p:grpSpPr>
        <p:pic>
          <p:nvPicPr>
            <p:cNvPr id="16" name="图片 15" descr="desc_bg.22cfed39."/>
            <p:cNvPicPr>
              <a:picLocks noChangeAspect="1"/>
            </p:cNvPicPr>
            <p:nvPr>
              <p:custDataLst>
                <p:tags r:id="rId25"/>
              </p:custDataLst>
            </p:nvPr>
          </p:nvPicPr>
          <p:blipFill>
            <a:blip r:embed="rId32">
              <a:alphaModFix amt="63000"/>
            </a:blip>
            <a:srcRect b="63113"/>
            <a:stretch>
              <a:fillRect/>
            </a:stretch>
          </p:blipFill>
          <p:spPr>
            <a:xfrm>
              <a:off x="3225" y="20690"/>
              <a:ext cx="4637" cy="2000"/>
            </a:xfrm>
            <a:prstGeom prst="rect">
              <a:avLst/>
            </a:prstGeom>
          </p:spPr>
        </p:pic>
        <p:pic>
          <p:nvPicPr>
            <p:cNvPr id="23" name="图片 22" descr="desc_bg.22cfed39."/>
            <p:cNvPicPr>
              <a:picLocks noChangeAspect="1"/>
            </p:cNvPicPr>
            <p:nvPr>
              <p:custDataLst>
                <p:tags r:id="rId26"/>
              </p:custDataLst>
            </p:nvPr>
          </p:nvPicPr>
          <p:blipFill>
            <a:blip r:embed="rId32">
              <a:alphaModFix amt="63000"/>
            </a:blip>
            <a:srcRect b="63113"/>
            <a:stretch>
              <a:fillRect/>
            </a:stretch>
          </p:blipFill>
          <p:spPr>
            <a:xfrm flipV="1">
              <a:off x="3225" y="22690"/>
              <a:ext cx="4637" cy="2000"/>
            </a:xfrm>
            <a:prstGeom prst="rect">
              <a:avLst/>
            </a:prstGeom>
          </p:spPr>
        </p:pic>
      </p:grpSp>
      <p:pic>
        <p:nvPicPr>
          <p:cNvPr id="30" name="图片 29" descr="a_bg_Hydro.015af75a.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34"/>
          <a:srcRect t="35143" b="48145"/>
          <a:stretch>
            <a:fillRect/>
          </a:stretch>
        </p:blipFill>
        <p:spPr>
          <a:xfrm>
            <a:off x="424815" y="3745230"/>
            <a:ext cx="7981315" cy="2734310"/>
          </a:xfrm>
          <a:prstGeom prst="rect">
            <a:avLst/>
          </a:prstGeom>
        </p:spPr>
      </p:pic>
      <p:pic>
        <p:nvPicPr>
          <p:cNvPr id="3" name="图片 2" descr="图层 8"/>
          <p:cNvPicPr>
            <a:picLocks noChangeAspect="1"/>
          </p:cNvPicPr>
          <p:nvPr/>
        </p:nvPicPr>
        <p:blipFill>
          <a:blip r:embed="rId35">
            <a:alphaModFix amt="70000"/>
          </a:blip>
          <a:stretch>
            <a:fillRect/>
          </a:stretch>
        </p:blipFill>
        <p:spPr>
          <a:xfrm rot="16200000" flipH="1" flipV="1">
            <a:off x="706120" y="4713605"/>
            <a:ext cx="1586230" cy="2106295"/>
          </a:xfrm>
          <a:prstGeom prst="rect">
            <a:avLst/>
          </a:prstGeom>
        </p:spPr>
      </p:pic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11027410" y="383540"/>
            <a:ext cx="866775" cy="1884045"/>
          </a:xfrm>
          <a:prstGeom prst="rect">
            <a:avLst/>
          </a:prstGeom>
          <a:solidFill>
            <a:srgbClr val="7AA6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9"/>
            </p:custDataLst>
          </p:nvPr>
        </p:nvSpPr>
        <p:spPr>
          <a:xfrm>
            <a:off x="11027410" y="329565"/>
            <a:ext cx="7912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0</a:t>
            </a:r>
          </a:p>
          <a:p>
            <a:r>
              <a:rPr lang="en-US" altLang="zh-CN" sz="6000">
                <a:solidFill>
                  <a:schemeClr val="bg1"/>
                </a:solidFill>
                <a:latin typeface="Goudy Stout" panose="0202090407030B020401" charset="0"/>
                <a:cs typeface="Goudy Stout" panose="0202090407030B020401" charset="0"/>
              </a:rPr>
              <a:t>2</a:t>
            </a: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847965" y="260985"/>
            <a:ext cx="305752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b="1" dirty="0">
                <a:solidFill>
                  <a:srgbClr val="7AA6E3"/>
                </a:solidFill>
                <a:latin typeface="卓健橄榄简体" panose="00000506000000000000" charset="-120"/>
                <a:ea typeface="卓健橄榄简体" panose="00000506000000000000" charset="-120"/>
              </a:rPr>
              <a:t>整体</a:t>
            </a:r>
            <a:endParaRPr lang="en-US" altLang="zh-CN" sz="3600" b="1" dirty="0">
              <a:solidFill>
                <a:srgbClr val="7AA6E3"/>
              </a:solidFill>
              <a:latin typeface="卓健橄榄简体" panose="00000506000000000000" charset="-120"/>
              <a:ea typeface="卓健橄榄简体" panose="00000506000000000000" charset="-120"/>
            </a:endParaRPr>
          </a:p>
          <a:p>
            <a:pPr algn="r"/>
            <a:r>
              <a:rPr lang="zh-CN" altLang="en-US" sz="3600" b="1" dirty="0">
                <a:solidFill>
                  <a:srgbClr val="7AA6E3"/>
                </a:solidFill>
                <a:latin typeface="卓健橄榄简体" panose="00000506000000000000" charset="-120"/>
                <a:ea typeface="卓健橄榄简体" panose="00000506000000000000" charset="-120"/>
              </a:rPr>
              <a:t>思路</a:t>
            </a:r>
            <a:r>
              <a:rPr lang="en-US" altLang="zh-CN" sz="4400" b="1" dirty="0">
                <a:solidFill>
                  <a:srgbClr val="7AA6E3"/>
                </a:solidFill>
                <a:latin typeface="卓健橄榄简体" panose="00000506000000000000" charset="-120"/>
                <a:ea typeface="卓健橄榄简体" panose="00000506000000000000" charset="-120"/>
              </a:rPr>
              <a:t>  </a:t>
            </a:r>
          </a:p>
          <a:p>
            <a:pPr algn="r"/>
            <a:r>
              <a:rPr lang="zh-CN" altLang="en-US" sz="3600" b="1" dirty="0">
                <a:solidFill>
                  <a:srgbClr val="7AA6E3"/>
                </a:solidFill>
              </a:rPr>
              <a:t>介绍</a:t>
            </a:r>
          </a:p>
        </p:txBody>
      </p:sp>
      <p:pic>
        <p:nvPicPr>
          <p:cNvPr id="31" name="图片 30" descr="a_bg_Hydro.015af75a.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34"/>
          <a:srcRect t="33356" b="48145"/>
          <a:stretch>
            <a:fillRect/>
          </a:stretch>
        </p:blipFill>
        <p:spPr>
          <a:xfrm flipV="1">
            <a:off x="446405" y="383540"/>
            <a:ext cx="7950200" cy="3014980"/>
          </a:xfrm>
          <a:prstGeom prst="rect">
            <a:avLst/>
          </a:prstGeom>
        </p:spPr>
      </p:pic>
      <p:pic>
        <p:nvPicPr>
          <p:cNvPr id="9" name="图片 8" descr="图层 9"/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6548755" y="655320"/>
            <a:ext cx="1857375" cy="2743200"/>
          </a:xfrm>
          <a:prstGeom prst="rect">
            <a:avLst/>
          </a:prstGeom>
        </p:spPr>
      </p:pic>
      <p:sp>
        <p:nvSpPr>
          <p:cNvPr id="35" name="矩形 34"/>
          <p:cNvSpPr/>
          <p:nvPr>
            <p:custDataLst>
              <p:tags r:id="rId12"/>
            </p:custDataLst>
          </p:nvPr>
        </p:nvSpPr>
        <p:spPr>
          <a:xfrm>
            <a:off x="8864600" y="2738120"/>
            <a:ext cx="3028950" cy="3803650"/>
          </a:xfrm>
          <a:prstGeom prst="rect">
            <a:avLst/>
          </a:prstGeom>
          <a:solidFill>
            <a:srgbClr val="7AA6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4" name="图片 33" descr="stamp_5.20eb7ba5.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37"/>
          <a:srcRect l="6896" t="4120" r="6000" b="5264"/>
          <a:stretch>
            <a:fillRect/>
          </a:stretch>
        </p:blipFill>
        <p:spPr>
          <a:xfrm>
            <a:off x="9559290" y="2847975"/>
            <a:ext cx="2259330" cy="3631565"/>
          </a:xfrm>
          <a:prstGeom prst="rect">
            <a:avLst/>
          </a:prstGeom>
        </p:spPr>
      </p:pic>
      <p:pic>
        <p:nvPicPr>
          <p:cNvPr id="36" name="图片 35" descr="loading_top_cloud.17895bb3.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38">
            <a:alphaModFix amt="51000"/>
          </a:blip>
          <a:stretch>
            <a:fillRect/>
          </a:stretch>
        </p:blipFill>
        <p:spPr>
          <a:xfrm>
            <a:off x="635" y="-53975"/>
            <a:ext cx="6697345" cy="2321560"/>
          </a:xfrm>
          <a:prstGeom prst="rect">
            <a:avLst/>
          </a:prstGeom>
        </p:spPr>
      </p:pic>
      <p:pic>
        <p:nvPicPr>
          <p:cNvPr id="37" name="图片 36" descr="loading_top_cloud.17895bb3.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38">
            <a:alphaModFix amt="51000"/>
          </a:blip>
          <a:stretch>
            <a:fillRect/>
          </a:stretch>
        </p:blipFill>
        <p:spPr>
          <a:xfrm flipH="1" flipV="1">
            <a:off x="5621020" y="4726305"/>
            <a:ext cx="6697345" cy="2321560"/>
          </a:xfrm>
          <a:prstGeom prst="rect">
            <a:avLst/>
          </a:prstGeom>
        </p:spPr>
      </p:pic>
      <p:sp>
        <p:nvSpPr>
          <p:cNvPr id="38" name="文本框 37"/>
          <p:cNvSpPr txBox="1"/>
          <p:nvPr>
            <p:custDataLst>
              <p:tags r:id="rId16"/>
            </p:custDataLst>
          </p:nvPr>
        </p:nvSpPr>
        <p:spPr>
          <a:xfrm>
            <a:off x="673100" y="413163"/>
            <a:ext cx="6268085" cy="3378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687DB0"/>
                </a:solidFill>
                <a:ea typeface="仓耳舒圆体 W03" panose="02020400000000000000" charset="-122"/>
              </a:rPr>
              <a:t>         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我们组在多次商讨后最终确定了“数字华容道”这个方案，是因为我们认为，大作业的实现需要三个阶段，即</a:t>
            </a:r>
            <a:r>
              <a:rPr lang="zh-CN" altLang="en-US" sz="1600" b="1" u="sng" dirty="0">
                <a:solidFill>
                  <a:schemeClr val="accent1">
                    <a:lumMod val="75000"/>
                  </a:schemeClr>
                </a:solidFill>
                <a:ea typeface="仓耳舒圆体 W03" panose="02020400000000000000" charset="-122"/>
              </a:rPr>
              <a:t>代码底层阶段到图形阶段再到可交互阶段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。追求过于繁杂的底层代码或许并无必要，因为我们注重的是怎么让程序</a:t>
            </a:r>
            <a:r>
              <a:rPr lang="zh-CN" altLang="en-US" sz="1600" b="1" u="sng" dirty="0">
                <a:solidFill>
                  <a:schemeClr val="accent1">
                    <a:lumMod val="75000"/>
                  </a:schemeClr>
                </a:solidFill>
                <a:ea typeface="仓耳舒圆体 W03" panose="02020400000000000000" charset="-122"/>
              </a:rPr>
              <a:t>以一种可视化形式呈现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，又怎么能做好</a:t>
            </a:r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ea typeface="仓耳舒圆体 W03" panose="02020400000000000000" charset="-122"/>
              </a:rPr>
              <a:t>交互功能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。</a:t>
            </a:r>
            <a:endParaRPr lang="en-US" altLang="zh-CN" sz="1600" b="1" dirty="0">
              <a:solidFill>
                <a:schemeClr val="accent1">
                  <a:lumMod val="50000"/>
                </a:schemeClr>
              </a:solidFill>
              <a:ea typeface="仓耳舒圆体 W03" panose="020204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         整体思路上，首先是</a:t>
            </a:r>
            <a:r>
              <a:rPr lang="zh-CN" altLang="en-US" sz="1600" b="1" u="sng" dirty="0">
                <a:solidFill>
                  <a:schemeClr val="accent1">
                    <a:lumMod val="75000"/>
                  </a:schemeClr>
                </a:solidFill>
                <a:ea typeface="仓耳舒圆体 W03" panose="02020400000000000000" charset="-122"/>
              </a:rPr>
              <a:t>明确界面的数量和种类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。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  <a:sym typeface="+mn-ea"/>
              </a:rPr>
              <a:t>应该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共有</a:t>
            </a:r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3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个界面，包括主页面（初始页面），游戏页面和结束页面，其中游戏页面又分为</a:t>
            </a:r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3*3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，</a:t>
            </a:r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4*4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和</a:t>
            </a:r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5*5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三种。</a:t>
            </a:r>
          </a:p>
          <a:p>
            <a:pPr>
              <a:lnSpc>
                <a:spcPct val="150000"/>
              </a:lnSpc>
            </a:pPr>
            <a:endParaRPr lang="zh-CN" altLang="en-US" sz="1600" b="1" dirty="0">
              <a:solidFill>
                <a:srgbClr val="687DB0"/>
              </a:solidFill>
              <a:ea typeface="仓耳舒圆体 W03" panose="02020400000000000000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17"/>
            </p:custDataLst>
          </p:nvPr>
        </p:nvSpPr>
        <p:spPr>
          <a:xfrm>
            <a:off x="479425" y="3517505"/>
            <a:ext cx="7960360" cy="1407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l"/>
            <a:endParaRPr lang="zh-CN" altLang="en-US" sz="1600" dirty="0">
              <a:latin typeface="华文楷体" panose="02010600040101010101" charset="-122"/>
              <a:ea typeface="华文楷体" panose="02010600040101010101" charset="-122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其次是每个页面中</a:t>
            </a:r>
            <a:r>
              <a:rPr lang="zh-CN" altLang="en-US" sz="1600" b="1" u="sng" dirty="0">
                <a:solidFill>
                  <a:schemeClr val="accent1">
                    <a:lumMod val="75000"/>
                  </a:schemeClr>
                </a:solidFill>
                <a:ea typeface="仓耳舒圆体 W03" panose="02020400000000000000" charset="-122"/>
              </a:rPr>
              <a:t>需要实现的功能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。初始页面需要能进行开始游戏，查看记录和退出游戏的选择，并且实现按钮交互；游戏页面需要能在接受键盘输入的信息后，实现相应操作，并且判断游戏是否成功完成；结束页面需要显示本局游戏情况并将其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  <a:sym typeface="+mn-ea"/>
              </a:rPr>
              <a:t>记录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存储，</a:t>
            </a:r>
          </a:p>
        </p:txBody>
      </p:sp>
      <p:sp>
        <p:nvSpPr>
          <p:cNvPr id="40" name="文本框 39"/>
          <p:cNvSpPr txBox="1"/>
          <p:nvPr>
            <p:custDataLst>
              <p:tags r:id="rId18"/>
            </p:custDataLst>
          </p:nvPr>
        </p:nvSpPr>
        <p:spPr>
          <a:xfrm>
            <a:off x="2464799" y="5387032"/>
            <a:ext cx="5944870" cy="791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最后是</a:t>
            </a:r>
            <a:r>
              <a:rPr lang="zh-CN" altLang="en-US" sz="1600" b="1" u="sng" dirty="0">
                <a:solidFill>
                  <a:schemeClr val="accent1">
                    <a:lumMod val="75000"/>
                  </a:schemeClr>
                </a:solidFill>
                <a:ea typeface="仓耳舒圆体 W03" panose="02020400000000000000" charset="-122"/>
              </a:rPr>
              <a:t>整体视听的美化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，包括选择合适的图片与音频，进行相关处理，并使用相应的函数将其插入使用。</a:t>
            </a:r>
            <a:endParaRPr lang="en-US" altLang="zh-CN" sz="1600" b="1" dirty="0">
              <a:solidFill>
                <a:schemeClr val="accent1">
                  <a:lumMod val="50000"/>
                </a:schemeClr>
              </a:solidFill>
              <a:ea typeface="仓耳舒圆体 W03" panose="02020400000000000000" charset="-122"/>
            </a:endParaRPr>
          </a:p>
        </p:txBody>
      </p:sp>
      <p:pic>
        <p:nvPicPr>
          <p:cNvPr id="42" name="图片 41" descr="bg.6b670190.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39"/>
          <a:stretch>
            <a:fillRect/>
          </a:stretch>
        </p:blipFill>
        <p:spPr>
          <a:xfrm>
            <a:off x="-31115" y="7399020"/>
            <a:ext cx="12192000" cy="5048885"/>
          </a:xfrm>
          <a:prstGeom prst="rect">
            <a:avLst/>
          </a:prstGeom>
        </p:spPr>
      </p:pic>
      <p:pic>
        <p:nvPicPr>
          <p:cNvPr id="43" name="图片 42" descr="btn_cancel.28b0687a.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40"/>
          <a:stretch>
            <a:fillRect/>
          </a:stretch>
        </p:blipFill>
        <p:spPr>
          <a:xfrm rot="240000">
            <a:off x="12587605" y="5471795"/>
            <a:ext cx="4010025" cy="1219200"/>
          </a:xfrm>
          <a:prstGeom prst="rect">
            <a:avLst/>
          </a:prstGeom>
        </p:spPr>
      </p:pic>
      <p:pic>
        <p:nvPicPr>
          <p:cNvPr id="44" name="图片 43" descr="66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41"/>
          <a:srcRect r="19808"/>
          <a:stretch>
            <a:fillRect/>
          </a:stretch>
        </p:blipFill>
        <p:spPr>
          <a:xfrm>
            <a:off x="13270230" y="2673985"/>
            <a:ext cx="2390775" cy="3457575"/>
          </a:xfrm>
          <a:prstGeom prst="rect">
            <a:avLst/>
          </a:prstGeom>
        </p:spPr>
      </p:pic>
      <p:sp>
        <p:nvSpPr>
          <p:cNvPr id="45" name="矩形 44"/>
          <p:cNvSpPr/>
          <p:nvPr>
            <p:custDataLst>
              <p:tags r:id="rId22"/>
            </p:custDataLst>
          </p:nvPr>
        </p:nvSpPr>
        <p:spPr>
          <a:xfrm>
            <a:off x="-2402840" y="5487670"/>
            <a:ext cx="1889125" cy="1054100"/>
          </a:xfrm>
          <a:prstGeom prst="rect">
            <a:avLst/>
          </a:prstGeom>
          <a:solidFill>
            <a:srgbClr val="3864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8" name="图片 47" descr="loading_icon_progress.6466d0e7.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42">
            <a:alphaModFix amt="49000"/>
          </a:blip>
          <a:stretch>
            <a:fillRect/>
          </a:stretch>
        </p:blipFill>
        <p:spPr>
          <a:xfrm>
            <a:off x="4241165" y="7957185"/>
            <a:ext cx="3060700" cy="3962400"/>
          </a:xfrm>
          <a:prstGeom prst="rect">
            <a:avLst/>
          </a:prstGeom>
        </p:spPr>
      </p:pic>
      <p:sp>
        <p:nvSpPr>
          <p:cNvPr id="49" name="矩形 48"/>
          <p:cNvSpPr/>
          <p:nvPr>
            <p:custDataLst>
              <p:tags r:id="rId24"/>
            </p:custDataLst>
          </p:nvPr>
        </p:nvSpPr>
        <p:spPr>
          <a:xfrm>
            <a:off x="-4271010" y="3514090"/>
            <a:ext cx="3757295" cy="1541145"/>
          </a:xfrm>
          <a:prstGeom prst="rect">
            <a:avLst/>
          </a:prstGeom>
          <a:solidFill>
            <a:srgbClr val="326489"/>
          </a:solidFill>
          <a:ln w="63500">
            <a:solidFill>
              <a:srgbClr val="D0BC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26165E-E235-CF75-77D1-2C854C36E59C}"/>
              </a:ext>
            </a:extLst>
          </p:cNvPr>
          <p:cNvSpPr txBox="1"/>
          <p:nvPr/>
        </p:nvSpPr>
        <p:spPr>
          <a:xfrm>
            <a:off x="2464799" y="4933027"/>
            <a:ext cx="30572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ea typeface="仓耳舒圆体 W03" panose="02020400000000000000" charset="-122"/>
              </a:rPr>
              <a:t>同时需包含返回主页面的按钮。</a:t>
            </a:r>
            <a:endParaRPr lang="en-US" altLang="zh-CN" sz="1600" b="1" dirty="0">
              <a:solidFill>
                <a:schemeClr val="accent1">
                  <a:lumMod val="50000"/>
                </a:schemeClr>
              </a:solidFill>
              <a:ea typeface="仓耳舒圆体 W03" panose="02020400000000000000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Dk3OGNjZDQ1MDRmNGJjNzI5MGZmMDNjZjIxODU4NWMifQ=="/>
  <p:tag name="KSO_WPP_MARK_KEY" val="3c5bb5a8-c589-4e15-a04f-28f202710c7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732</Words>
  <Application>Microsoft Office PowerPoint</Application>
  <PresentationFormat>宽屏</PresentationFormat>
  <Paragraphs>88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Yu Gothic</vt:lpstr>
      <vt:lpstr>仓耳舒圆体 W03</vt:lpstr>
      <vt:lpstr>华文楷体</vt:lpstr>
      <vt:lpstr>江西拙楷</vt:lpstr>
      <vt:lpstr>微软雅黑</vt:lpstr>
      <vt:lpstr>卓健橄榄简体</vt:lpstr>
      <vt:lpstr>Arial</vt:lpstr>
      <vt:lpstr>Calibri</vt:lpstr>
      <vt:lpstr>Goudy Stout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COSMOSOCEAN</dc:creator>
  <cp:lastModifiedBy>昕雨 乔</cp:lastModifiedBy>
  <cp:revision>145</cp:revision>
  <dcterms:created xsi:type="dcterms:W3CDTF">2023-10-16T08:31:00Z</dcterms:created>
  <dcterms:modified xsi:type="dcterms:W3CDTF">2023-12-12T06:44:12Z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815A340580D74A4A83F93BC01D76939D_12</vt:lpwstr>
  </property>
  <property fmtid="{D5CDD505-2E9C-101B-9397-08002B2CF9AE}" pid="3" name="KSOProductBuildVer">
    <vt:lpwstr>2052-11.1.0.14309</vt:lpwstr>
  </property>
</Properties>
</file>

<file path=docProps/thumbnail.jpeg>
</file>